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7" r:id="rId2"/>
    <p:sldId id="265" r:id="rId3"/>
    <p:sldId id="308" r:id="rId4"/>
    <p:sldId id="290" r:id="rId5"/>
    <p:sldId id="291" r:id="rId6"/>
    <p:sldId id="292" r:id="rId7"/>
    <p:sldId id="287" r:id="rId8"/>
    <p:sldId id="282" r:id="rId9"/>
    <p:sldId id="309" r:id="rId10"/>
    <p:sldId id="310" r:id="rId11"/>
    <p:sldId id="314" r:id="rId12"/>
    <p:sldId id="274" r:id="rId13"/>
    <p:sldId id="297" r:id="rId14"/>
    <p:sldId id="298" r:id="rId15"/>
    <p:sldId id="283" r:id="rId16"/>
    <p:sldId id="311" r:id="rId17"/>
    <p:sldId id="312" r:id="rId18"/>
    <p:sldId id="313" r:id="rId19"/>
    <p:sldId id="303" r:id="rId20"/>
    <p:sldId id="304" r:id="rId21"/>
    <p:sldId id="307" r:id="rId22"/>
    <p:sldId id="306" r:id="rId23"/>
    <p:sldId id="305" r:id="rId24"/>
    <p:sldId id="271" r:id="rId25"/>
  </p:sldIdLst>
  <p:sldSz cx="12192000" cy="6858000"/>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DF4"/>
          </a:solidFill>
        </a:fill>
      </a:tcStyle>
    </a:wholeTbl>
    <a:band1H>
      <a:tcStyle>
        <a:tcBdr/>
        <a:fill>
          <a:solidFill>
            <a:srgbClr val="D0D8E8"/>
          </a:solidFill>
        </a:fill>
      </a:tcStyle>
    </a:band1H>
    <a:band2H>
      <a:tcStyle>
        <a:tcBdr/>
      </a:tcStyle>
    </a:band2H>
    <a:band1V>
      <a:tcStyle>
        <a:tcBdr/>
        <a:fill>
          <a:solidFill>
            <a:srgbClr val="D0D8E8"/>
          </a:solidFill>
        </a:fill>
      </a:tcStyle>
    </a:band1V>
    <a:band2V>
      <a:tcStyle>
        <a:tcBdr/>
      </a:tcStyle>
    </a:band2V>
    <a:lastCol>
      <a:tcTxStyle b="on">
        <a:font>
          <a:latin typeface="+mn-lt"/>
          <a:ea typeface="+mn-ea"/>
          <a:cs typeface="+mn-cs"/>
        </a:font>
        <a:srgbClr val="FFFFFF"/>
      </a:tcTxStyle>
      <a:tcStyle>
        <a:tcBdr/>
        <a:fill>
          <a:solidFill>
            <a:srgbClr val="4F81BD"/>
          </a:solidFill>
        </a:fill>
      </a:tcStyle>
    </a:lastCol>
    <a:firstCol>
      <a:tcTxStyle b="on">
        <a:font>
          <a:latin typeface="+mn-lt"/>
          <a:ea typeface="+mn-ea"/>
          <a:cs typeface="+mn-cs"/>
        </a:font>
        <a:srgbClr val="FFFFFF"/>
      </a:tcTxStyle>
      <a:tcStyle>
        <a:tcBdr/>
        <a:fill>
          <a:solidFill>
            <a:srgbClr val="4F81BD"/>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F81BD"/>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F81BD"/>
          </a:solidFill>
        </a:fill>
      </a:tcStyle>
    </a:firstRow>
  </a:tblStyle>
  <a:tblStyle styleId="{2D5ABB26-0587-4C30-8999-92F81FD0307C}" styleName="">
    <a:wholeTbl>
      <a:tcTxStyle>
        <a:font>
          <a:latin typeface="+mn-lt"/>
          <a:ea typeface="+mn-ea"/>
          <a:cs typeface="+mn-cs"/>
        </a:font>
        <a:srgbClr val="000000"/>
      </a:tcTxStyle>
      <a:tcStyle>
        <a:tcBdr/>
      </a:tcStyle>
    </a:wholeTbl>
  </a:tblStyle>
  <a:tblStyle styleId="{7DF18680-E054-41AD-8BC1-D1AEF772440D}"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F1F5"/>
          </a:solidFill>
        </a:fill>
      </a:tcStyle>
    </a:wholeTbl>
    <a:band1H>
      <a:tcStyle>
        <a:tcBdr/>
        <a:fill>
          <a:solidFill>
            <a:srgbClr val="D0E3EA"/>
          </a:solidFill>
        </a:fill>
      </a:tcStyle>
    </a:band1H>
    <a:band2H>
      <a:tcStyle>
        <a:tcBdr/>
      </a:tcStyle>
    </a:band2H>
    <a:band1V>
      <a:tcStyle>
        <a:tcBdr/>
        <a:fill>
          <a:solidFill>
            <a:srgbClr val="D0E3EA"/>
          </a:solidFill>
        </a:fill>
      </a:tcStyle>
    </a:band1V>
    <a:band2V>
      <a:tcStyle>
        <a:tcBdr/>
      </a:tcStyle>
    </a:band2V>
    <a:lastCol>
      <a:tcTxStyle b="on">
        <a:font>
          <a:latin typeface="+mn-lt"/>
          <a:ea typeface="+mn-ea"/>
          <a:cs typeface="+mn-cs"/>
        </a:font>
        <a:srgbClr val="FFFFFF"/>
      </a:tcTxStyle>
      <a:tcStyle>
        <a:tcBdr/>
        <a:fill>
          <a:solidFill>
            <a:srgbClr val="4BACC6"/>
          </a:solidFill>
        </a:fill>
      </a:tcStyle>
    </a:lastCol>
    <a:firstCol>
      <a:tcTxStyle b="on">
        <a:font>
          <a:latin typeface="+mn-lt"/>
          <a:ea typeface="+mn-ea"/>
          <a:cs typeface="+mn-cs"/>
        </a:font>
        <a:srgbClr val="FFFFFF"/>
      </a:tcTxStyle>
      <a:tcStyle>
        <a:tcBdr/>
        <a:fill>
          <a:solidFill>
            <a:srgbClr val="4BACC6"/>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BACC6"/>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BACC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6" d="100"/>
          <a:sy n="156" d="100"/>
        </p:scale>
        <p:origin x="444"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0AF9FA9E-7B92-3F7C-B80A-3DB544CA57FB}"/>
              </a:ext>
            </a:extLst>
          </p:cNvPr>
          <p:cNvSpPr txBox="1">
            <a:spLocks noGrp="1"/>
          </p:cNvSpPr>
          <p:nvPr>
            <p:ph type="hdr" sz="quarter"/>
          </p:nvPr>
        </p:nvSpPr>
        <p:spPr>
          <a:xfrm>
            <a:off x="0" y="0"/>
            <a:ext cx="2945657" cy="496336"/>
          </a:xfrm>
          <a:prstGeom prst="rect">
            <a:avLst/>
          </a:prstGeom>
          <a:noFill/>
          <a:ln>
            <a:noFill/>
          </a:ln>
        </p:spPr>
        <p:txBody>
          <a:bodyPr vert="horz" wrap="square" lIns="92107" tIns="46058" rIns="92107" bIns="46058"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AT" sz="1200" b="0" i="0" u="none" strike="noStrike" kern="1200" cap="none" spc="0" baseline="0">
              <a:solidFill>
                <a:srgbClr val="000000"/>
              </a:solidFill>
              <a:uFillTx/>
              <a:latin typeface="Calibri"/>
            </a:endParaRPr>
          </a:p>
        </p:txBody>
      </p:sp>
      <p:sp>
        <p:nvSpPr>
          <p:cNvPr id="3" name="Datumsplatzhalter 2">
            <a:extLst>
              <a:ext uri="{FF2B5EF4-FFF2-40B4-BE49-F238E27FC236}">
                <a16:creationId xmlns:a16="http://schemas.microsoft.com/office/drawing/2014/main" id="{B3E31C3E-62D1-C163-5F4D-5DBF1EBA860F}"/>
              </a:ext>
            </a:extLst>
          </p:cNvPr>
          <p:cNvSpPr txBox="1">
            <a:spLocks noGrp="1"/>
          </p:cNvSpPr>
          <p:nvPr>
            <p:ph type="dt" sz="quarter" idx="1"/>
          </p:nvPr>
        </p:nvSpPr>
        <p:spPr>
          <a:xfrm>
            <a:off x="3850437" y="0"/>
            <a:ext cx="2945657" cy="496336"/>
          </a:xfrm>
          <a:prstGeom prst="rect">
            <a:avLst/>
          </a:prstGeom>
          <a:noFill/>
          <a:ln>
            <a:noFill/>
          </a:ln>
        </p:spPr>
        <p:txBody>
          <a:bodyPr vert="horz" wrap="square" lIns="92107" tIns="46058" rIns="92107" bIns="46058" anchor="t"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33CF6F0-6AD8-4863-8F2D-EB75FC78098A}" type="datetime1">
              <a:rPr lang="de-AT" sz="1200" b="0" i="0" u="none" strike="noStrike" kern="1200" cap="none" spc="0" baseline="0">
                <a:solidFill>
                  <a:srgbClr val="000000"/>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20.08.2024</a:t>
            </a:fld>
            <a:endParaRPr lang="de-AT" sz="1200" b="0" i="0" u="none" strike="noStrike" kern="1200" cap="none" spc="0" baseline="0">
              <a:solidFill>
                <a:srgbClr val="000000"/>
              </a:solidFill>
              <a:uFillTx/>
              <a:latin typeface="Calibri"/>
            </a:endParaRPr>
          </a:p>
        </p:txBody>
      </p:sp>
      <p:sp>
        <p:nvSpPr>
          <p:cNvPr id="4" name="Fußzeilenplatzhalter 3">
            <a:extLst>
              <a:ext uri="{FF2B5EF4-FFF2-40B4-BE49-F238E27FC236}">
                <a16:creationId xmlns:a16="http://schemas.microsoft.com/office/drawing/2014/main" id="{1C7CCCBB-5B05-F9DE-42AD-52C3C861D590}"/>
              </a:ext>
            </a:extLst>
          </p:cNvPr>
          <p:cNvSpPr txBox="1">
            <a:spLocks noGrp="1"/>
          </p:cNvSpPr>
          <p:nvPr>
            <p:ph type="ftr" sz="quarter" idx="2"/>
          </p:nvPr>
        </p:nvSpPr>
        <p:spPr>
          <a:xfrm>
            <a:off x="0" y="9428579"/>
            <a:ext cx="2945657" cy="496336"/>
          </a:xfrm>
          <a:prstGeom prst="rect">
            <a:avLst/>
          </a:prstGeom>
          <a:noFill/>
          <a:ln>
            <a:noFill/>
          </a:ln>
        </p:spPr>
        <p:txBody>
          <a:bodyPr vert="horz" wrap="square" lIns="92107" tIns="46058" rIns="92107" bIns="46058" anchor="b"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AT" sz="1200" b="0" i="0" u="none" strike="noStrike" kern="1200" cap="none" spc="0" baseline="0">
              <a:solidFill>
                <a:srgbClr val="000000"/>
              </a:solidFill>
              <a:uFillTx/>
              <a:latin typeface="Calibri"/>
            </a:endParaRPr>
          </a:p>
        </p:txBody>
      </p:sp>
      <p:sp>
        <p:nvSpPr>
          <p:cNvPr id="5" name="Foliennummernplatzhalter 4">
            <a:extLst>
              <a:ext uri="{FF2B5EF4-FFF2-40B4-BE49-F238E27FC236}">
                <a16:creationId xmlns:a16="http://schemas.microsoft.com/office/drawing/2014/main" id="{9690D411-AACD-BA67-F41E-6C8D4BD23D92}"/>
              </a:ext>
            </a:extLst>
          </p:cNvPr>
          <p:cNvSpPr txBox="1">
            <a:spLocks noGrp="1"/>
          </p:cNvSpPr>
          <p:nvPr>
            <p:ph type="sldNum" sz="quarter" idx="3"/>
          </p:nvPr>
        </p:nvSpPr>
        <p:spPr>
          <a:xfrm>
            <a:off x="3850437" y="9428579"/>
            <a:ext cx="2945657" cy="496336"/>
          </a:xfrm>
          <a:prstGeom prst="rect">
            <a:avLst/>
          </a:prstGeom>
          <a:noFill/>
          <a:ln>
            <a:noFill/>
          </a:ln>
        </p:spPr>
        <p:txBody>
          <a:bodyPr vert="horz" wrap="square" lIns="92107" tIns="46058" rIns="92107" bIns="46058"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FA8510D-4BAF-49FD-B2A8-1CAEAB83DA98}" type="slidenum">
              <a:t>‹Nr.›</a:t>
            </a:fld>
            <a:endParaRPr lang="de-AT"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3608926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33331D98-1881-C24F-9DF0-B56778C4B426}"/>
              </a:ext>
            </a:extLst>
          </p:cNvPr>
          <p:cNvSpPr txBox="1">
            <a:spLocks noGrp="1"/>
          </p:cNvSpPr>
          <p:nvPr>
            <p:ph type="hdr" sz="quarter"/>
          </p:nvPr>
        </p:nvSpPr>
        <p:spPr>
          <a:xfrm>
            <a:off x="0" y="0"/>
            <a:ext cx="2945657" cy="496336"/>
          </a:xfrm>
          <a:prstGeom prst="rect">
            <a:avLst/>
          </a:prstGeom>
          <a:noFill/>
          <a:ln>
            <a:noFill/>
          </a:ln>
        </p:spPr>
        <p:txBody>
          <a:bodyPr vert="horz" wrap="square" lIns="92107" tIns="46058" rIns="92107" bIns="46058" anchor="t" anchorCtr="0" compatLnSpc="1">
            <a:noAutofit/>
          </a:bodyPr>
          <a:lstStyle>
            <a:lvl1pPr marL="0" marR="0" lvl="0" indent="0" algn="l" defTabSz="457200" rtl="0" fontAlgn="auto" hangingPunct="1">
              <a:lnSpc>
                <a:spcPct val="100000"/>
              </a:lnSpc>
              <a:spcBef>
                <a:spcPts val="0"/>
              </a:spcBef>
              <a:spcAft>
                <a:spcPts val="0"/>
              </a:spcAft>
              <a:buNone/>
              <a:tabLst/>
              <a:defRPr lang="de-DE" sz="1200" b="0" i="0" u="none" strike="noStrike" kern="1200" cap="none" spc="0" baseline="0">
                <a:solidFill>
                  <a:srgbClr val="000000"/>
                </a:solidFill>
                <a:uFillTx/>
                <a:latin typeface="Calibri"/>
              </a:defRPr>
            </a:lvl1pPr>
          </a:lstStyle>
          <a:p>
            <a:pPr lvl="0"/>
            <a:endParaRPr lang="de-DE"/>
          </a:p>
        </p:txBody>
      </p:sp>
      <p:sp>
        <p:nvSpPr>
          <p:cNvPr id="3" name="Datumsplatzhalter 2">
            <a:extLst>
              <a:ext uri="{FF2B5EF4-FFF2-40B4-BE49-F238E27FC236}">
                <a16:creationId xmlns:a16="http://schemas.microsoft.com/office/drawing/2014/main" id="{08920A86-2ACC-F35C-7437-811041F574D3}"/>
              </a:ext>
            </a:extLst>
          </p:cNvPr>
          <p:cNvSpPr txBox="1">
            <a:spLocks noGrp="1"/>
          </p:cNvSpPr>
          <p:nvPr>
            <p:ph type="dt" idx="1"/>
          </p:nvPr>
        </p:nvSpPr>
        <p:spPr>
          <a:xfrm>
            <a:off x="3850437" y="0"/>
            <a:ext cx="2945657" cy="496336"/>
          </a:xfrm>
          <a:prstGeom prst="rect">
            <a:avLst/>
          </a:prstGeom>
          <a:noFill/>
          <a:ln>
            <a:noFill/>
          </a:ln>
        </p:spPr>
        <p:txBody>
          <a:bodyPr vert="horz" wrap="square" lIns="92107" tIns="46058" rIns="92107" bIns="46058" anchor="t" anchorCtr="0" compatLnSpc="1">
            <a:noAutofit/>
          </a:bodyPr>
          <a:lstStyle>
            <a:lvl1pPr marL="0" marR="0" lvl="0" indent="0" algn="r" defTabSz="457200" rtl="0" fontAlgn="auto" hangingPunct="1">
              <a:lnSpc>
                <a:spcPct val="100000"/>
              </a:lnSpc>
              <a:spcBef>
                <a:spcPts val="0"/>
              </a:spcBef>
              <a:spcAft>
                <a:spcPts val="0"/>
              </a:spcAft>
              <a:buNone/>
              <a:tabLst/>
              <a:defRPr lang="de-DE" sz="1200" b="0" i="0" u="none" strike="noStrike" kern="1200" cap="none" spc="0" baseline="0">
                <a:solidFill>
                  <a:srgbClr val="000000"/>
                </a:solidFill>
                <a:uFillTx/>
                <a:latin typeface="Calibri"/>
              </a:defRPr>
            </a:lvl1pPr>
          </a:lstStyle>
          <a:p>
            <a:pPr lvl="0"/>
            <a:fld id="{A9FD4AF1-E8F3-4D56-B39B-0FAE522E538F}" type="datetime1">
              <a:rPr lang="de-DE"/>
              <a:pPr lvl="0"/>
              <a:t>20.08.2024</a:t>
            </a:fld>
            <a:endParaRPr lang="de-DE"/>
          </a:p>
        </p:txBody>
      </p:sp>
      <p:sp>
        <p:nvSpPr>
          <p:cNvPr id="4" name="Folienbildplatzhalter 3">
            <a:extLst>
              <a:ext uri="{FF2B5EF4-FFF2-40B4-BE49-F238E27FC236}">
                <a16:creationId xmlns:a16="http://schemas.microsoft.com/office/drawing/2014/main" id="{F7AD7A2F-1E25-B298-30F8-61875B314799}"/>
              </a:ext>
            </a:extLst>
          </p:cNvPr>
          <p:cNvSpPr>
            <a:spLocks noGrp="1" noRot="1" noChangeAspect="1"/>
          </p:cNvSpPr>
          <p:nvPr>
            <p:ph type="sldImg" idx="2"/>
          </p:nvPr>
        </p:nvSpPr>
        <p:spPr>
          <a:xfrm>
            <a:off x="90489" y="744541"/>
            <a:ext cx="6616698" cy="3722686"/>
          </a:xfrm>
          <a:prstGeom prst="rect">
            <a:avLst/>
          </a:prstGeom>
          <a:noFill/>
          <a:ln w="12701">
            <a:solidFill>
              <a:srgbClr val="000000"/>
            </a:solidFill>
            <a:prstDash val="solid"/>
          </a:ln>
        </p:spPr>
      </p:sp>
      <p:sp>
        <p:nvSpPr>
          <p:cNvPr id="5" name="Notizenplatzhalter 4">
            <a:extLst>
              <a:ext uri="{FF2B5EF4-FFF2-40B4-BE49-F238E27FC236}">
                <a16:creationId xmlns:a16="http://schemas.microsoft.com/office/drawing/2014/main" id="{0BB71428-AEE0-6462-128C-26DB7C0FE60A}"/>
              </a:ext>
            </a:extLst>
          </p:cNvPr>
          <p:cNvSpPr txBox="1">
            <a:spLocks noGrp="1"/>
          </p:cNvSpPr>
          <p:nvPr>
            <p:ph type="body" sz="quarter" idx="3"/>
          </p:nvPr>
        </p:nvSpPr>
        <p:spPr>
          <a:xfrm>
            <a:off x="679764" y="4715158"/>
            <a:ext cx="5438137" cy="4466990"/>
          </a:xfrm>
          <a:prstGeom prst="rect">
            <a:avLst/>
          </a:prstGeom>
          <a:noFill/>
          <a:ln>
            <a:noFill/>
          </a:ln>
        </p:spPr>
        <p:txBody>
          <a:bodyPr vert="horz" wrap="square" lIns="92107" tIns="46058" rIns="92107" bIns="46058" anchor="t" anchorCtr="0" compatLnSpc="1">
            <a:normAutofit/>
          </a:bodyPr>
          <a:lstStyle/>
          <a:p>
            <a:pPr lvl="0"/>
            <a:r>
              <a:rPr lang="de-AT"/>
              <a:t>Mastertextformat bearbeiten</a:t>
            </a:r>
          </a:p>
          <a:p>
            <a:pPr lvl="1"/>
            <a:r>
              <a:rPr lang="de-AT"/>
              <a:t>Zweite Ebene</a:t>
            </a:r>
          </a:p>
          <a:p>
            <a:pPr lvl="2"/>
            <a:r>
              <a:rPr lang="de-AT"/>
              <a:t>Dritte Ebene</a:t>
            </a:r>
          </a:p>
          <a:p>
            <a:pPr lvl="3"/>
            <a:r>
              <a:rPr lang="de-AT"/>
              <a:t>Vierte Ebene</a:t>
            </a:r>
          </a:p>
          <a:p>
            <a:pPr lvl="4"/>
            <a:r>
              <a:rPr lang="de-AT"/>
              <a:t>Fünfte Ebene</a:t>
            </a:r>
            <a:endParaRPr lang="de-DE"/>
          </a:p>
        </p:txBody>
      </p:sp>
      <p:sp>
        <p:nvSpPr>
          <p:cNvPr id="6" name="Fußzeilenplatzhalter 5">
            <a:extLst>
              <a:ext uri="{FF2B5EF4-FFF2-40B4-BE49-F238E27FC236}">
                <a16:creationId xmlns:a16="http://schemas.microsoft.com/office/drawing/2014/main" id="{44EF573F-3A6A-B4A2-9131-53D11013AD7A}"/>
              </a:ext>
            </a:extLst>
          </p:cNvPr>
          <p:cNvSpPr txBox="1">
            <a:spLocks noGrp="1"/>
          </p:cNvSpPr>
          <p:nvPr>
            <p:ph type="ftr" sz="quarter" idx="4"/>
          </p:nvPr>
        </p:nvSpPr>
        <p:spPr>
          <a:xfrm>
            <a:off x="0" y="9428579"/>
            <a:ext cx="2945657" cy="496336"/>
          </a:xfrm>
          <a:prstGeom prst="rect">
            <a:avLst/>
          </a:prstGeom>
          <a:noFill/>
          <a:ln>
            <a:noFill/>
          </a:ln>
        </p:spPr>
        <p:txBody>
          <a:bodyPr vert="horz" wrap="square" lIns="92107" tIns="46058" rIns="92107" bIns="46058" anchor="b" anchorCtr="0" compatLnSpc="1">
            <a:noAutofit/>
          </a:bodyPr>
          <a:lstStyle>
            <a:lvl1pPr marL="0" marR="0" lvl="0" indent="0" algn="l" defTabSz="457200" rtl="0" fontAlgn="auto" hangingPunct="1">
              <a:lnSpc>
                <a:spcPct val="100000"/>
              </a:lnSpc>
              <a:spcBef>
                <a:spcPts val="0"/>
              </a:spcBef>
              <a:spcAft>
                <a:spcPts val="0"/>
              </a:spcAft>
              <a:buNone/>
              <a:tabLst/>
              <a:defRPr lang="de-DE" sz="1200" b="0" i="0" u="none" strike="noStrike" kern="1200" cap="none" spc="0" baseline="0">
                <a:solidFill>
                  <a:srgbClr val="000000"/>
                </a:solidFill>
                <a:uFillTx/>
                <a:latin typeface="Calibri"/>
              </a:defRPr>
            </a:lvl1pPr>
          </a:lstStyle>
          <a:p>
            <a:pPr lvl="0"/>
            <a:endParaRPr lang="de-DE"/>
          </a:p>
        </p:txBody>
      </p:sp>
      <p:sp>
        <p:nvSpPr>
          <p:cNvPr id="7" name="Foliennummernplatzhalter 6">
            <a:extLst>
              <a:ext uri="{FF2B5EF4-FFF2-40B4-BE49-F238E27FC236}">
                <a16:creationId xmlns:a16="http://schemas.microsoft.com/office/drawing/2014/main" id="{D3E3FCEC-6599-EDAE-D129-13F9811F331F}"/>
              </a:ext>
            </a:extLst>
          </p:cNvPr>
          <p:cNvSpPr txBox="1">
            <a:spLocks noGrp="1"/>
          </p:cNvSpPr>
          <p:nvPr>
            <p:ph type="sldNum" sz="quarter" idx="5"/>
          </p:nvPr>
        </p:nvSpPr>
        <p:spPr>
          <a:xfrm>
            <a:off x="3850437" y="9428579"/>
            <a:ext cx="2945657" cy="496336"/>
          </a:xfrm>
          <a:prstGeom prst="rect">
            <a:avLst/>
          </a:prstGeom>
          <a:noFill/>
          <a:ln>
            <a:noFill/>
          </a:ln>
        </p:spPr>
        <p:txBody>
          <a:bodyPr vert="horz" wrap="square" lIns="92107" tIns="46058" rIns="92107" bIns="46058" anchor="b" anchorCtr="0" compatLnSpc="1">
            <a:noAutofit/>
          </a:bodyPr>
          <a:lstStyle>
            <a:lvl1pPr marL="0" marR="0" lvl="0" indent="0" algn="r" defTabSz="457200" rtl="0" fontAlgn="auto" hangingPunct="1">
              <a:lnSpc>
                <a:spcPct val="100000"/>
              </a:lnSpc>
              <a:spcBef>
                <a:spcPts val="0"/>
              </a:spcBef>
              <a:spcAft>
                <a:spcPts val="0"/>
              </a:spcAft>
              <a:buNone/>
              <a:tabLst/>
              <a:defRPr lang="de-DE" sz="1200" b="0" i="0" u="none" strike="noStrike" kern="1200" cap="none" spc="0" baseline="0">
                <a:solidFill>
                  <a:srgbClr val="000000"/>
                </a:solidFill>
                <a:uFillTx/>
                <a:latin typeface="Calibri"/>
              </a:defRPr>
            </a:lvl1pPr>
          </a:lstStyle>
          <a:p>
            <a:pPr lvl="0"/>
            <a:fld id="{54AF1808-32FA-49D9-A322-28284725FB01}" type="slidenum">
              <a:t>‹Nr.›</a:t>
            </a:fld>
            <a:endParaRPr lang="de-DE"/>
          </a:p>
        </p:txBody>
      </p:sp>
    </p:spTree>
    <p:extLst>
      <p:ext uri="{BB962C8B-B14F-4D97-AF65-F5344CB8AC3E}">
        <p14:creationId xmlns:p14="http://schemas.microsoft.com/office/powerpoint/2010/main" val="899692771"/>
      </p:ext>
    </p:extLst>
  </p:cSld>
  <p:clrMap bg1="lt1" tx1="dk1" bg2="lt2" tx2="dk2" accent1="accent1" accent2="accent2" accent3="accent3" accent4="accent4" accent5="accent5" accent6="accent6" hlink="hlink" folHlink="folHlink"/>
  <p:notesStyle>
    <a:lvl1pPr marL="0" marR="0" lvl="0" indent="0" algn="l" defTabSz="457200" rtl="0" fontAlgn="auto" hangingPunct="1">
      <a:lnSpc>
        <a:spcPct val="100000"/>
      </a:lnSpc>
      <a:spcBef>
        <a:spcPts val="0"/>
      </a:spcBef>
      <a:spcAft>
        <a:spcPts val="0"/>
      </a:spcAft>
      <a:buNone/>
      <a:tabLst/>
      <a:defRPr lang="de-AT" sz="1200" b="0" i="0" u="none" strike="noStrike" kern="1200" cap="none" spc="0" baseline="0">
        <a:solidFill>
          <a:srgbClr val="000000"/>
        </a:solidFill>
        <a:uFillTx/>
        <a:latin typeface="Calibri"/>
      </a:defRPr>
    </a:lvl1pPr>
    <a:lvl2pPr marL="457200" marR="0" lvl="1" indent="0" algn="l" defTabSz="457200" rtl="0" fontAlgn="auto" hangingPunct="1">
      <a:lnSpc>
        <a:spcPct val="100000"/>
      </a:lnSpc>
      <a:spcBef>
        <a:spcPts val="0"/>
      </a:spcBef>
      <a:spcAft>
        <a:spcPts val="0"/>
      </a:spcAft>
      <a:buNone/>
      <a:tabLst/>
      <a:defRPr lang="de-AT" sz="1200" b="0" i="0" u="none" strike="noStrike" kern="1200" cap="none" spc="0" baseline="0">
        <a:solidFill>
          <a:srgbClr val="000000"/>
        </a:solidFill>
        <a:uFillTx/>
        <a:latin typeface="Calibri"/>
      </a:defRPr>
    </a:lvl2pPr>
    <a:lvl3pPr marL="914400" marR="0" lvl="2" indent="0" algn="l" defTabSz="457200" rtl="0" fontAlgn="auto" hangingPunct="1">
      <a:lnSpc>
        <a:spcPct val="100000"/>
      </a:lnSpc>
      <a:spcBef>
        <a:spcPts val="0"/>
      </a:spcBef>
      <a:spcAft>
        <a:spcPts val="0"/>
      </a:spcAft>
      <a:buNone/>
      <a:tabLst/>
      <a:defRPr lang="de-AT" sz="1200" b="0" i="0" u="none" strike="noStrike" kern="1200" cap="none" spc="0" baseline="0">
        <a:solidFill>
          <a:srgbClr val="000000"/>
        </a:solidFill>
        <a:uFillTx/>
        <a:latin typeface="Calibri"/>
      </a:defRPr>
    </a:lvl3pPr>
    <a:lvl4pPr marL="1371600" marR="0" lvl="3" indent="0" algn="l" defTabSz="457200" rtl="0" fontAlgn="auto" hangingPunct="1">
      <a:lnSpc>
        <a:spcPct val="100000"/>
      </a:lnSpc>
      <a:spcBef>
        <a:spcPts val="0"/>
      </a:spcBef>
      <a:spcAft>
        <a:spcPts val="0"/>
      </a:spcAft>
      <a:buNone/>
      <a:tabLst/>
      <a:defRPr lang="de-AT" sz="1200" b="0" i="0" u="none" strike="noStrike" kern="1200" cap="none" spc="0" baseline="0">
        <a:solidFill>
          <a:srgbClr val="000000"/>
        </a:solidFill>
        <a:uFillTx/>
        <a:latin typeface="Calibri"/>
      </a:defRPr>
    </a:lvl4pPr>
    <a:lvl5pPr marL="1828800" marR="0" lvl="4" indent="0" algn="l" defTabSz="457200" rtl="0" fontAlgn="auto" hangingPunct="1">
      <a:lnSpc>
        <a:spcPct val="100000"/>
      </a:lnSpc>
      <a:spcBef>
        <a:spcPts val="0"/>
      </a:spcBef>
      <a:spcAft>
        <a:spcPts val="0"/>
      </a:spcAft>
      <a:buNone/>
      <a:tabLst/>
      <a:defRPr lang="de-AT"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folie">
    <p:spTree>
      <p:nvGrpSpPr>
        <p:cNvPr id="1" name=""/>
        <p:cNvGrpSpPr/>
        <p:nvPr/>
      </p:nvGrpSpPr>
      <p:grpSpPr>
        <a:xfrm>
          <a:off x="0" y="0"/>
          <a:ext cx="0" cy="0"/>
          <a:chOff x="0" y="0"/>
          <a:chExt cx="0" cy="0"/>
        </a:xfrm>
      </p:grpSpPr>
      <p:sp>
        <p:nvSpPr>
          <p:cNvPr id="2" name="Bildplatzhalter 7">
            <a:extLst>
              <a:ext uri="{FF2B5EF4-FFF2-40B4-BE49-F238E27FC236}">
                <a16:creationId xmlns:a16="http://schemas.microsoft.com/office/drawing/2014/main" id="{E65CA602-7CBB-7DB7-7994-96896FBD7F33}"/>
              </a:ext>
            </a:extLst>
          </p:cNvPr>
          <p:cNvSpPr txBox="1">
            <a:spLocks noGrp="1"/>
          </p:cNvSpPr>
          <p:nvPr>
            <p:ph type="pic" idx="4294967295"/>
          </p:nvPr>
        </p:nvSpPr>
        <p:spPr>
          <a:xfrm>
            <a:off x="0" y="0"/>
            <a:ext cx="12191996" cy="6858000"/>
          </a:xfrm>
          <a:blipFill>
            <a:blip r:embed="rId2"/>
            <a:stretch>
              <a:fillRect/>
            </a:stretch>
          </a:blipFill>
        </p:spPr>
        <p:txBody>
          <a:bodyPr/>
          <a:lstStyle>
            <a:lvl1pPr>
              <a:defRPr>
                <a:solidFill>
                  <a:srgbClr val="000000"/>
                </a:solidFill>
              </a:defRPr>
            </a:lvl1pPr>
          </a:lstStyle>
          <a:p>
            <a:pPr lvl="0"/>
            <a:r>
              <a:rPr lang="de-DE"/>
              <a:t>Bild durch Klicken auf Symbol hinzufügen</a:t>
            </a:r>
          </a:p>
        </p:txBody>
      </p:sp>
      <p:sp>
        <p:nvSpPr>
          <p:cNvPr id="3" name="Textplatzhalter 10">
            <a:extLst>
              <a:ext uri="{FF2B5EF4-FFF2-40B4-BE49-F238E27FC236}">
                <a16:creationId xmlns:a16="http://schemas.microsoft.com/office/drawing/2014/main" id="{D5F11846-22B9-6901-FA37-2AD15D1698F3}"/>
              </a:ext>
            </a:extLst>
          </p:cNvPr>
          <p:cNvSpPr txBox="1">
            <a:spLocks noGrp="1"/>
          </p:cNvSpPr>
          <p:nvPr>
            <p:ph type="body" idx="4294967295"/>
          </p:nvPr>
        </p:nvSpPr>
        <p:spPr>
          <a:xfrm>
            <a:off x="838797" y="2576623"/>
            <a:ext cx="10515600" cy="1079997"/>
          </a:xfrm>
        </p:spPr>
        <p:txBody>
          <a:bodyPr lIns="143999" tIns="0" rIns="0" bIns="0" anchor="ctr" anchorCtr="1"/>
          <a:lstStyle>
            <a:lvl1pPr marL="0" indent="0" algn="ctr">
              <a:buNone/>
              <a:defRPr sz="3200" b="1">
                <a:solidFill>
                  <a:srgbClr val="FFFFFF"/>
                </a:solidFill>
              </a:defRPr>
            </a:lvl1pPr>
          </a:lstStyle>
          <a:p>
            <a:pPr lvl="0"/>
            <a:r>
              <a:rPr lang="de-DE"/>
              <a:t>Titel der Präsentation</a:t>
            </a:r>
            <a:br>
              <a:rPr lang="de-DE"/>
            </a:br>
            <a:r>
              <a:rPr lang="de-DE"/>
              <a:t>Arial, 32 pt, Fettdruck, ein- oder zweizeilig</a:t>
            </a:r>
          </a:p>
        </p:txBody>
      </p:sp>
      <p:sp>
        <p:nvSpPr>
          <p:cNvPr id="4" name="Textplatzhalter 10">
            <a:extLst>
              <a:ext uri="{FF2B5EF4-FFF2-40B4-BE49-F238E27FC236}">
                <a16:creationId xmlns:a16="http://schemas.microsoft.com/office/drawing/2014/main" id="{93D70542-9F39-0073-9B82-A852B6425570}"/>
              </a:ext>
            </a:extLst>
          </p:cNvPr>
          <p:cNvSpPr txBox="1">
            <a:spLocks noGrp="1"/>
          </p:cNvSpPr>
          <p:nvPr>
            <p:ph type="body" idx="4294967295"/>
          </p:nvPr>
        </p:nvSpPr>
        <p:spPr>
          <a:xfrm>
            <a:off x="838797" y="3753209"/>
            <a:ext cx="10515600" cy="1547996"/>
          </a:xfrm>
        </p:spPr>
        <p:txBody>
          <a:bodyPr tIns="0" bIns="0" anchor="ctr" anchorCtr="1"/>
          <a:lstStyle>
            <a:lvl1pPr marL="0" indent="0" algn="ctr">
              <a:lnSpc>
                <a:spcPct val="100000"/>
              </a:lnSpc>
              <a:spcBef>
                <a:spcPts val="400"/>
              </a:spcBef>
              <a:buNone/>
              <a:defRPr sz="2800">
                <a:solidFill>
                  <a:srgbClr val="FFFFFF"/>
                </a:solidFill>
              </a:defRPr>
            </a:lvl1pPr>
            <a:lvl2pPr marL="0" lvl="0" indent="0" algn="ctr">
              <a:lnSpc>
                <a:spcPct val="100000"/>
              </a:lnSpc>
              <a:spcBef>
                <a:spcPts val="400"/>
              </a:spcBef>
              <a:buNone/>
              <a:defRPr sz="2800">
                <a:solidFill>
                  <a:srgbClr val="FFFFFF"/>
                </a:solidFill>
              </a:defRPr>
            </a:lvl2pPr>
            <a:lvl3pPr marL="0" lvl="0" indent="0" algn="ctr">
              <a:lnSpc>
                <a:spcPct val="100000"/>
              </a:lnSpc>
              <a:spcBef>
                <a:spcPts val="400"/>
              </a:spcBef>
              <a:buNone/>
              <a:defRPr sz="2800">
                <a:solidFill>
                  <a:srgbClr val="FFFFFF"/>
                </a:solidFill>
              </a:defRPr>
            </a:lvl3pPr>
          </a:lstStyle>
          <a:p>
            <a:pPr lvl="0"/>
            <a:r>
              <a:rPr lang="de-DE"/>
              <a:t>Untertitel oder Botschaft</a:t>
            </a:r>
          </a:p>
          <a:p>
            <a:pPr lvl="0"/>
            <a:r>
              <a:rPr lang="de-DE"/>
              <a:t>Arial, 28 pt, ein-, zwei- oder</a:t>
            </a:r>
          </a:p>
          <a:p>
            <a:pPr lvl="0"/>
            <a:r>
              <a:rPr lang="de-DE"/>
              <a:t>dreizeilig möglich</a:t>
            </a:r>
          </a:p>
        </p:txBody>
      </p:sp>
    </p:spTree>
    <p:extLst>
      <p:ext uri="{BB962C8B-B14F-4D97-AF65-F5344CB8AC3E}">
        <p14:creationId xmlns:p14="http://schemas.microsoft.com/office/powerpoint/2010/main" val="2181002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folie mit Claim">
    <p:spTree>
      <p:nvGrpSpPr>
        <p:cNvPr id="1" name=""/>
        <p:cNvGrpSpPr/>
        <p:nvPr/>
      </p:nvGrpSpPr>
      <p:grpSpPr>
        <a:xfrm>
          <a:off x="0" y="0"/>
          <a:ext cx="0" cy="0"/>
          <a:chOff x="0" y="0"/>
          <a:chExt cx="0" cy="0"/>
        </a:xfrm>
      </p:grpSpPr>
      <p:sp>
        <p:nvSpPr>
          <p:cNvPr id="2" name="Bildplatzhalter 7">
            <a:extLst>
              <a:ext uri="{FF2B5EF4-FFF2-40B4-BE49-F238E27FC236}">
                <a16:creationId xmlns:a16="http://schemas.microsoft.com/office/drawing/2014/main" id="{9B4B127E-4DF1-0846-7B27-4FB72915C045}"/>
              </a:ext>
            </a:extLst>
          </p:cNvPr>
          <p:cNvSpPr txBox="1">
            <a:spLocks noGrp="1"/>
          </p:cNvSpPr>
          <p:nvPr>
            <p:ph type="pic" idx="4294967295"/>
          </p:nvPr>
        </p:nvSpPr>
        <p:spPr>
          <a:xfrm>
            <a:off x="0" y="0"/>
            <a:ext cx="12191996" cy="6858000"/>
          </a:xfrm>
          <a:blipFill>
            <a:blip r:embed="rId2"/>
            <a:stretch>
              <a:fillRect/>
            </a:stretch>
          </a:blipFill>
        </p:spPr>
        <p:txBody>
          <a:bodyPr/>
          <a:lstStyle>
            <a:lvl1pPr>
              <a:defRPr>
                <a:solidFill>
                  <a:srgbClr val="000000"/>
                </a:solidFill>
              </a:defRPr>
            </a:lvl1pPr>
          </a:lstStyle>
          <a:p>
            <a:pPr lvl="0"/>
            <a:r>
              <a:rPr lang="de-DE"/>
              <a:t>Bild durch Klicken auf Symbol hinzufügen</a:t>
            </a:r>
          </a:p>
        </p:txBody>
      </p:sp>
      <p:sp>
        <p:nvSpPr>
          <p:cNvPr id="3" name="Bildplatzhalter 5">
            <a:extLst>
              <a:ext uri="{FF2B5EF4-FFF2-40B4-BE49-F238E27FC236}">
                <a16:creationId xmlns:a16="http://schemas.microsoft.com/office/drawing/2014/main" id="{967C284E-2472-A204-A805-82AD7E5AEA05}"/>
              </a:ext>
            </a:extLst>
          </p:cNvPr>
          <p:cNvSpPr txBox="1">
            <a:spLocks noGrp="1"/>
          </p:cNvSpPr>
          <p:nvPr>
            <p:ph type="pic" idx="4294967295"/>
          </p:nvPr>
        </p:nvSpPr>
        <p:spPr>
          <a:xfrm>
            <a:off x="8028002" y="1628802"/>
            <a:ext cx="3456011" cy="360045"/>
          </a:xfrm>
          <a:blipFill>
            <a:blip r:embed="rId3"/>
            <a:stretch>
              <a:fillRect/>
            </a:stretch>
          </a:blipFill>
        </p:spPr>
        <p:txBody>
          <a:bodyPr/>
          <a:lstStyle>
            <a:lvl1pPr>
              <a:defRPr>
                <a:solidFill>
                  <a:srgbClr val="000000"/>
                </a:solidFill>
              </a:defRPr>
            </a:lvl1pPr>
          </a:lstStyle>
          <a:p>
            <a:pPr lvl="0"/>
            <a:r>
              <a:rPr lang="de-DE"/>
              <a:t>Bild durch Klicken auf Symbol hinzufügen</a:t>
            </a:r>
          </a:p>
        </p:txBody>
      </p:sp>
      <p:sp>
        <p:nvSpPr>
          <p:cNvPr id="4" name="Textplatzhalter 10">
            <a:extLst>
              <a:ext uri="{FF2B5EF4-FFF2-40B4-BE49-F238E27FC236}">
                <a16:creationId xmlns:a16="http://schemas.microsoft.com/office/drawing/2014/main" id="{4B9A5E9A-DD71-7879-AB83-AB2F2DB50EC0}"/>
              </a:ext>
            </a:extLst>
          </p:cNvPr>
          <p:cNvSpPr txBox="1">
            <a:spLocks noGrp="1"/>
          </p:cNvSpPr>
          <p:nvPr>
            <p:ph type="body" idx="4294967295"/>
          </p:nvPr>
        </p:nvSpPr>
        <p:spPr>
          <a:xfrm>
            <a:off x="838797" y="2576623"/>
            <a:ext cx="10515600" cy="1079997"/>
          </a:xfrm>
        </p:spPr>
        <p:txBody>
          <a:bodyPr lIns="143999" tIns="0" rIns="0" bIns="0" anchor="ctr" anchorCtr="1"/>
          <a:lstStyle>
            <a:lvl1pPr marL="0" indent="0" algn="ctr">
              <a:buNone/>
              <a:defRPr sz="3200" b="1">
                <a:solidFill>
                  <a:srgbClr val="FFFFFF"/>
                </a:solidFill>
              </a:defRPr>
            </a:lvl1pPr>
          </a:lstStyle>
          <a:p>
            <a:pPr lvl="0"/>
            <a:r>
              <a:rPr lang="de-DE"/>
              <a:t>Titel der Präsentation</a:t>
            </a:r>
            <a:br>
              <a:rPr lang="de-DE"/>
            </a:br>
            <a:r>
              <a:rPr lang="de-DE"/>
              <a:t>Arial, 32 pt, Fettdruck, ein- oder zweizeilig</a:t>
            </a:r>
          </a:p>
        </p:txBody>
      </p:sp>
      <p:sp>
        <p:nvSpPr>
          <p:cNvPr id="5" name="Textplatzhalter 10">
            <a:extLst>
              <a:ext uri="{FF2B5EF4-FFF2-40B4-BE49-F238E27FC236}">
                <a16:creationId xmlns:a16="http://schemas.microsoft.com/office/drawing/2014/main" id="{4C7FA241-3DCE-2611-55D2-742CA4EED9D0}"/>
              </a:ext>
            </a:extLst>
          </p:cNvPr>
          <p:cNvSpPr txBox="1">
            <a:spLocks noGrp="1"/>
          </p:cNvSpPr>
          <p:nvPr>
            <p:ph type="body" idx="4294967295"/>
          </p:nvPr>
        </p:nvSpPr>
        <p:spPr>
          <a:xfrm>
            <a:off x="838797" y="3753209"/>
            <a:ext cx="10515600" cy="1547996"/>
          </a:xfrm>
        </p:spPr>
        <p:txBody>
          <a:bodyPr tIns="0" bIns="0" anchor="ctr" anchorCtr="1"/>
          <a:lstStyle>
            <a:lvl1pPr marL="0" indent="0" algn="ctr">
              <a:lnSpc>
                <a:spcPct val="100000"/>
              </a:lnSpc>
              <a:spcBef>
                <a:spcPts val="400"/>
              </a:spcBef>
              <a:buNone/>
              <a:defRPr sz="2800">
                <a:solidFill>
                  <a:srgbClr val="FFFFFF"/>
                </a:solidFill>
              </a:defRPr>
            </a:lvl1pPr>
            <a:lvl2pPr marL="0" lvl="0" indent="0" algn="ctr">
              <a:lnSpc>
                <a:spcPct val="100000"/>
              </a:lnSpc>
              <a:spcBef>
                <a:spcPts val="400"/>
              </a:spcBef>
              <a:buNone/>
              <a:defRPr sz="2800">
                <a:solidFill>
                  <a:srgbClr val="FFFFFF"/>
                </a:solidFill>
              </a:defRPr>
            </a:lvl2pPr>
            <a:lvl3pPr marL="0" lvl="0" indent="0" algn="ctr">
              <a:lnSpc>
                <a:spcPct val="100000"/>
              </a:lnSpc>
              <a:spcBef>
                <a:spcPts val="400"/>
              </a:spcBef>
              <a:buNone/>
              <a:defRPr sz="2800">
                <a:solidFill>
                  <a:srgbClr val="FFFFFF"/>
                </a:solidFill>
              </a:defRPr>
            </a:lvl3pPr>
          </a:lstStyle>
          <a:p>
            <a:pPr lvl="0"/>
            <a:r>
              <a:rPr lang="de-DE"/>
              <a:t>Untertitel oder Botschaft</a:t>
            </a:r>
          </a:p>
          <a:p>
            <a:pPr lvl="0"/>
            <a:r>
              <a:rPr lang="de-DE"/>
              <a:t>Arial, 28 pt, ein-, zwei- oder</a:t>
            </a:r>
          </a:p>
          <a:p>
            <a:pPr lvl="0"/>
            <a:r>
              <a:rPr lang="de-DE"/>
              <a:t>dreizeilig möglich</a:t>
            </a:r>
          </a:p>
        </p:txBody>
      </p:sp>
    </p:spTree>
    <p:extLst>
      <p:ext uri="{BB962C8B-B14F-4D97-AF65-F5344CB8AC3E}">
        <p14:creationId xmlns:p14="http://schemas.microsoft.com/office/powerpoint/2010/main" val="422768426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ext &amp; Grafik mit Linie">
    <p:spTree>
      <p:nvGrpSpPr>
        <p:cNvPr id="1" name=""/>
        <p:cNvGrpSpPr/>
        <p:nvPr/>
      </p:nvGrpSpPr>
      <p:grpSpPr>
        <a:xfrm>
          <a:off x="0" y="0"/>
          <a:ext cx="0" cy="0"/>
          <a:chOff x="0" y="0"/>
          <a:chExt cx="0" cy="0"/>
        </a:xfrm>
      </p:grpSpPr>
      <p:sp>
        <p:nvSpPr>
          <p:cNvPr id="2" name="Foliennummernplatzhalter 2">
            <a:extLst>
              <a:ext uri="{FF2B5EF4-FFF2-40B4-BE49-F238E27FC236}">
                <a16:creationId xmlns:a16="http://schemas.microsoft.com/office/drawing/2014/main" id="{57F9FA88-615E-F96F-6B1E-E55CCD1B5AE8}"/>
              </a:ext>
            </a:extLst>
          </p:cNvPr>
          <p:cNvSpPr txBox="1">
            <a:spLocks noGrp="1"/>
          </p:cNvSpPr>
          <p:nvPr>
            <p:ph type="sldNum" sz="quarter" idx="8"/>
          </p:nvPr>
        </p:nvSpPr>
        <p:spPr/>
        <p:txBody>
          <a:bodyPr/>
          <a:lstStyle>
            <a:lvl1pPr>
              <a:defRPr/>
            </a:lvl1pPr>
          </a:lstStyle>
          <a:p>
            <a:pPr lvl="0"/>
            <a:fld id="{FDC108E0-BF95-460F-917A-8DAB1F15B610}" type="slidenum">
              <a:t>‹Nr.›</a:t>
            </a:fld>
            <a:endParaRPr lang="de-DE" dirty="0"/>
          </a:p>
        </p:txBody>
      </p:sp>
      <p:sp>
        <p:nvSpPr>
          <p:cNvPr id="3" name="Textplatzhalter 9">
            <a:extLst>
              <a:ext uri="{FF2B5EF4-FFF2-40B4-BE49-F238E27FC236}">
                <a16:creationId xmlns:a16="http://schemas.microsoft.com/office/drawing/2014/main" id="{FBAD7649-BAEA-D338-8C1C-91198B0FF21E}"/>
              </a:ext>
            </a:extLst>
          </p:cNvPr>
          <p:cNvSpPr txBox="1">
            <a:spLocks noGrp="1"/>
          </p:cNvSpPr>
          <p:nvPr>
            <p:ph type="body" idx="4294967295"/>
          </p:nvPr>
        </p:nvSpPr>
        <p:spPr>
          <a:xfrm>
            <a:off x="838193" y="260347"/>
            <a:ext cx="5939997" cy="503998"/>
          </a:xfrm>
        </p:spPr>
        <p:txBody>
          <a:bodyPr anchor="b"/>
          <a:lstStyle>
            <a:lvl1pPr marL="0" indent="0">
              <a:lnSpc>
                <a:spcPct val="100000"/>
              </a:lnSpc>
              <a:spcBef>
                <a:spcPts val="0"/>
              </a:spcBef>
              <a:buNone/>
              <a:defRPr sz="2800"/>
            </a:lvl1pPr>
          </a:lstStyle>
          <a:p>
            <a:pPr lvl="0"/>
            <a:r>
              <a:rPr lang="de-DE"/>
              <a:t>FOLIENTITEL | Arial, 28 pt</a:t>
            </a:r>
          </a:p>
        </p:txBody>
      </p:sp>
      <p:cxnSp>
        <p:nvCxnSpPr>
          <p:cNvPr id="4" name="Gerade Verbindung 14">
            <a:extLst>
              <a:ext uri="{FF2B5EF4-FFF2-40B4-BE49-F238E27FC236}">
                <a16:creationId xmlns:a16="http://schemas.microsoft.com/office/drawing/2014/main" id="{283B8295-03DA-DCDA-A072-05F12445F82B}"/>
              </a:ext>
            </a:extLst>
          </p:cNvPr>
          <p:cNvCxnSpPr/>
          <p:nvPr/>
        </p:nvCxnSpPr>
        <p:spPr>
          <a:xfrm>
            <a:off x="839419" y="764703"/>
            <a:ext cx="10515600" cy="0"/>
          </a:xfrm>
          <a:prstGeom prst="straightConnector1">
            <a:avLst/>
          </a:prstGeom>
          <a:noFill/>
          <a:ln w="12701" cap="flat">
            <a:solidFill>
              <a:srgbClr val="69C3C8"/>
            </a:solidFill>
            <a:prstDash val="solid"/>
            <a:miter/>
          </a:ln>
        </p:spPr>
      </p:cxnSp>
      <p:sp>
        <p:nvSpPr>
          <p:cNvPr id="5" name="Inhaltsplatzhalter 7">
            <a:extLst>
              <a:ext uri="{FF2B5EF4-FFF2-40B4-BE49-F238E27FC236}">
                <a16:creationId xmlns:a16="http://schemas.microsoft.com/office/drawing/2014/main" id="{1D621B1B-DD9A-97AB-983C-3FB7A74A080D}"/>
              </a:ext>
            </a:extLst>
          </p:cNvPr>
          <p:cNvSpPr txBox="1">
            <a:spLocks noGrp="1"/>
          </p:cNvSpPr>
          <p:nvPr>
            <p:ph idx="4294967295"/>
          </p:nvPr>
        </p:nvSpPr>
        <p:spPr>
          <a:xfrm>
            <a:off x="838203" y="2131201"/>
            <a:ext cx="10515600" cy="4042800"/>
          </a:xfrm>
        </p:spPr>
        <p:txBody>
          <a:bodyPr lIns="90004"/>
          <a:lstStyle>
            <a:lvl1pPr>
              <a:defRPr/>
            </a:lvl1pPr>
            <a:lvl2pPr>
              <a:defRPr/>
            </a:lvl2pPr>
            <a:lvl3pPr>
              <a:defRPr/>
            </a:lvl3pPr>
            <a:lvl4pPr>
              <a:defRPr/>
            </a:lvl4pPr>
            <a:lvl5pPr>
              <a:defRPr/>
            </a:lvl5pPr>
          </a:lstStyle>
          <a:p>
            <a:pPr lvl="0"/>
            <a:r>
              <a:rPr lang="de-DE"/>
              <a:t>Mastertextformat | Arial, 26 pt</a:t>
            </a:r>
          </a:p>
          <a:p>
            <a:pPr lvl="1"/>
            <a:r>
              <a:rPr lang="de-DE"/>
              <a:t>Zweite Ebene | Arial, 24 pt</a:t>
            </a:r>
          </a:p>
          <a:p>
            <a:pPr lvl="2"/>
            <a:r>
              <a:rPr lang="de-DE"/>
              <a:t>Dritte Ebene | Arial, 20 pt</a:t>
            </a:r>
          </a:p>
          <a:p>
            <a:pPr lvl="3"/>
            <a:r>
              <a:rPr lang="de-DE"/>
              <a:t>Vierte Ebene | Arial, 18 pt</a:t>
            </a:r>
          </a:p>
          <a:p>
            <a:pPr lvl="4"/>
            <a:r>
              <a:rPr lang="de-DE"/>
              <a:t>Fünfte Ebene | Arial, 16 pt</a:t>
            </a:r>
          </a:p>
        </p:txBody>
      </p:sp>
      <p:sp>
        <p:nvSpPr>
          <p:cNvPr id="6" name="Titel 1">
            <a:extLst>
              <a:ext uri="{FF2B5EF4-FFF2-40B4-BE49-F238E27FC236}">
                <a16:creationId xmlns:a16="http://schemas.microsoft.com/office/drawing/2014/main" id="{D54182D3-6C99-9D8E-D878-A34E94F3E5B0}"/>
              </a:ext>
            </a:extLst>
          </p:cNvPr>
          <p:cNvSpPr txBox="1">
            <a:spLocks noGrp="1"/>
          </p:cNvSpPr>
          <p:nvPr>
            <p:ph type="title"/>
          </p:nvPr>
        </p:nvSpPr>
        <p:spPr/>
        <p:txBody>
          <a:bodyPr/>
          <a:lstStyle>
            <a:lvl1pPr>
              <a:defRPr/>
            </a:lvl1pPr>
          </a:lstStyle>
          <a:p>
            <a:pPr lvl="0"/>
            <a:r>
              <a:rPr lang="de-DE"/>
              <a:t>Mastertitelformat | Arial, 32 pt, Fettdruck</a:t>
            </a:r>
          </a:p>
        </p:txBody>
      </p:sp>
    </p:spTree>
    <p:extLst>
      <p:ext uri="{BB962C8B-B14F-4D97-AF65-F5344CB8AC3E}">
        <p14:creationId xmlns:p14="http://schemas.microsoft.com/office/powerpoint/2010/main" val="411205937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ext &amp; Bild mit Lin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00C49F-275A-CFE4-8F15-D3E5AB949DBE}"/>
              </a:ext>
            </a:extLst>
          </p:cNvPr>
          <p:cNvSpPr txBox="1">
            <a:spLocks noGrp="1"/>
          </p:cNvSpPr>
          <p:nvPr>
            <p:ph type="title"/>
          </p:nvPr>
        </p:nvSpPr>
        <p:spPr/>
        <p:txBody>
          <a:bodyPr/>
          <a:lstStyle>
            <a:lvl1pPr>
              <a:defRPr/>
            </a:lvl1pPr>
          </a:lstStyle>
          <a:p>
            <a:pPr lvl="0"/>
            <a:r>
              <a:rPr lang="de-DE"/>
              <a:t>Mastertitelformat | Arial, 32 pt, Fettdruck</a:t>
            </a:r>
          </a:p>
        </p:txBody>
      </p:sp>
      <p:sp>
        <p:nvSpPr>
          <p:cNvPr id="3" name="Foliennummernplatzhalter 2">
            <a:extLst>
              <a:ext uri="{FF2B5EF4-FFF2-40B4-BE49-F238E27FC236}">
                <a16:creationId xmlns:a16="http://schemas.microsoft.com/office/drawing/2014/main" id="{DF47DA6F-A9EB-796B-C198-6942E6E1EED3}"/>
              </a:ext>
            </a:extLst>
          </p:cNvPr>
          <p:cNvSpPr txBox="1">
            <a:spLocks noGrp="1"/>
          </p:cNvSpPr>
          <p:nvPr>
            <p:ph type="sldNum" sz="quarter" idx="8"/>
          </p:nvPr>
        </p:nvSpPr>
        <p:spPr/>
        <p:txBody>
          <a:bodyPr/>
          <a:lstStyle>
            <a:lvl1pPr>
              <a:defRPr/>
            </a:lvl1pPr>
          </a:lstStyle>
          <a:p>
            <a:pPr lvl="0"/>
            <a:fld id="{F2515096-64E0-4DA2-A110-71D8CA709C9E}" type="slidenum">
              <a:t>‹Nr.›</a:t>
            </a:fld>
            <a:endParaRPr lang="de-DE"/>
          </a:p>
        </p:txBody>
      </p:sp>
      <p:sp>
        <p:nvSpPr>
          <p:cNvPr id="4" name="Inhaltsplatzhalter 7">
            <a:extLst>
              <a:ext uri="{FF2B5EF4-FFF2-40B4-BE49-F238E27FC236}">
                <a16:creationId xmlns:a16="http://schemas.microsoft.com/office/drawing/2014/main" id="{32EF685E-A577-7356-7A33-EC08FE29ED62}"/>
              </a:ext>
            </a:extLst>
          </p:cNvPr>
          <p:cNvSpPr txBox="1">
            <a:spLocks noGrp="1"/>
          </p:cNvSpPr>
          <p:nvPr>
            <p:ph idx="4294967295"/>
          </p:nvPr>
        </p:nvSpPr>
        <p:spPr>
          <a:xfrm>
            <a:off x="838203" y="2131201"/>
            <a:ext cx="5183998" cy="4042800"/>
          </a:xfrm>
        </p:spPr>
        <p:txBody>
          <a:bodyPr lIns="90004"/>
          <a:lstStyle>
            <a:lvl1pPr>
              <a:defRPr/>
            </a:lvl1pPr>
            <a:lvl2pPr>
              <a:defRPr/>
            </a:lvl2pPr>
            <a:lvl3pPr>
              <a:defRPr/>
            </a:lvl3pPr>
            <a:lvl4pPr>
              <a:defRPr/>
            </a:lvl4pPr>
            <a:lvl5pPr>
              <a:defRPr/>
            </a:lvl5pPr>
          </a:lstStyle>
          <a:p>
            <a:pPr lvl="0"/>
            <a:r>
              <a:rPr lang="de-DE"/>
              <a:t>Mastertextformat | Arial, 26 pt</a:t>
            </a:r>
          </a:p>
          <a:p>
            <a:pPr lvl="1"/>
            <a:r>
              <a:rPr lang="de-DE"/>
              <a:t>Zweite Ebene | Arial, 24 pt</a:t>
            </a:r>
          </a:p>
          <a:p>
            <a:pPr lvl="2"/>
            <a:r>
              <a:rPr lang="de-DE"/>
              <a:t>Dritte Ebene | Arial, 20 pt</a:t>
            </a:r>
          </a:p>
          <a:p>
            <a:pPr lvl="3"/>
            <a:r>
              <a:rPr lang="de-DE"/>
              <a:t>Vierte Ebene | Arial, 18 pt</a:t>
            </a:r>
          </a:p>
          <a:p>
            <a:pPr lvl="4"/>
            <a:r>
              <a:rPr lang="de-DE"/>
              <a:t>Fünfte Ebene | Arial, 16 pt</a:t>
            </a:r>
          </a:p>
        </p:txBody>
      </p:sp>
      <p:sp>
        <p:nvSpPr>
          <p:cNvPr id="5" name="Textplatzhalter 9">
            <a:extLst>
              <a:ext uri="{FF2B5EF4-FFF2-40B4-BE49-F238E27FC236}">
                <a16:creationId xmlns:a16="http://schemas.microsoft.com/office/drawing/2014/main" id="{6CA71A38-843B-28C6-74D3-6CC6D6ED187C}"/>
              </a:ext>
            </a:extLst>
          </p:cNvPr>
          <p:cNvSpPr txBox="1">
            <a:spLocks noGrp="1"/>
          </p:cNvSpPr>
          <p:nvPr>
            <p:ph type="body" idx="4294967295"/>
          </p:nvPr>
        </p:nvSpPr>
        <p:spPr>
          <a:xfrm>
            <a:off x="838193" y="260347"/>
            <a:ext cx="5939997" cy="503998"/>
          </a:xfrm>
        </p:spPr>
        <p:txBody>
          <a:bodyPr anchor="b"/>
          <a:lstStyle>
            <a:lvl1pPr marL="0" indent="0">
              <a:lnSpc>
                <a:spcPct val="100000"/>
              </a:lnSpc>
              <a:spcBef>
                <a:spcPts val="0"/>
              </a:spcBef>
              <a:buNone/>
              <a:defRPr sz="2800"/>
            </a:lvl1pPr>
          </a:lstStyle>
          <a:p>
            <a:pPr lvl="0"/>
            <a:r>
              <a:rPr lang="de-DE"/>
              <a:t>FOLIENTITEL | Arial, 28 pt</a:t>
            </a:r>
          </a:p>
        </p:txBody>
      </p:sp>
      <p:cxnSp>
        <p:nvCxnSpPr>
          <p:cNvPr id="6" name="Gerade Verbindung 14">
            <a:extLst>
              <a:ext uri="{FF2B5EF4-FFF2-40B4-BE49-F238E27FC236}">
                <a16:creationId xmlns:a16="http://schemas.microsoft.com/office/drawing/2014/main" id="{275A0B1A-8FF2-0C41-ED24-9A8CFB3E6926}"/>
              </a:ext>
            </a:extLst>
          </p:cNvPr>
          <p:cNvCxnSpPr/>
          <p:nvPr/>
        </p:nvCxnSpPr>
        <p:spPr>
          <a:xfrm>
            <a:off x="839419" y="764703"/>
            <a:ext cx="10515600" cy="0"/>
          </a:xfrm>
          <a:prstGeom prst="straightConnector1">
            <a:avLst/>
          </a:prstGeom>
          <a:noFill/>
          <a:ln w="12701" cap="flat">
            <a:solidFill>
              <a:srgbClr val="69C3C8"/>
            </a:solidFill>
            <a:prstDash val="solid"/>
            <a:miter/>
          </a:ln>
        </p:spPr>
      </p:cxnSp>
      <p:sp>
        <p:nvSpPr>
          <p:cNvPr id="7" name="Inhaltsplatzhalter 7">
            <a:extLst>
              <a:ext uri="{FF2B5EF4-FFF2-40B4-BE49-F238E27FC236}">
                <a16:creationId xmlns:a16="http://schemas.microsoft.com/office/drawing/2014/main" id="{F577C107-9FFB-21CA-88F4-C0CE35CA3E7F}"/>
              </a:ext>
            </a:extLst>
          </p:cNvPr>
          <p:cNvSpPr txBox="1">
            <a:spLocks noGrp="1"/>
          </p:cNvSpPr>
          <p:nvPr>
            <p:ph idx="4294967295"/>
          </p:nvPr>
        </p:nvSpPr>
        <p:spPr>
          <a:xfrm>
            <a:off x="6168012" y="2131923"/>
            <a:ext cx="5183998" cy="4042800"/>
          </a:xfrm>
        </p:spPr>
        <p:txBody>
          <a:bodyPr lIns="90004"/>
          <a:lstStyle>
            <a:lvl1pPr marL="0" indent="0">
              <a:buNone/>
              <a:defRPr>
                <a:solidFill>
                  <a:srgbClr val="000000"/>
                </a:solidFill>
              </a:defRPr>
            </a:lvl1pPr>
          </a:lstStyle>
          <a:p>
            <a:pPr lvl="0"/>
            <a:r>
              <a:rPr lang="de-DE"/>
              <a:t>Mastertextformat bearbeiten</a:t>
            </a:r>
          </a:p>
        </p:txBody>
      </p:sp>
    </p:spTree>
    <p:extLst>
      <p:ext uri="{BB962C8B-B14F-4D97-AF65-F5344CB8AC3E}">
        <p14:creationId xmlns:p14="http://schemas.microsoft.com/office/powerpoint/2010/main" val="32724091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ext &amp; Grafik ohne Lin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A4AD1C-EF2B-1EB3-F746-0A9F2CB30814}"/>
              </a:ext>
            </a:extLst>
          </p:cNvPr>
          <p:cNvSpPr txBox="1">
            <a:spLocks noGrp="1"/>
          </p:cNvSpPr>
          <p:nvPr>
            <p:ph type="title"/>
          </p:nvPr>
        </p:nvSpPr>
        <p:spPr/>
        <p:txBody>
          <a:bodyPr/>
          <a:lstStyle>
            <a:lvl1pPr>
              <a:defRPr/>
            </a:lvl1pPr>
          </a:lstStyle>
          <a:p>
            <a:pPr lvl="0"/>
            <a:r>
              <a:rPr lang="de-DE"/>
              <a:t>Mastertitelformat | Arial, 32 pt, Fettdruck</a:t>
            </a:r>
          </a:p>
        </p:txBody>
      </p:sp>
      <p:sp>
        <p:nvSpPr>
          <p:cNvPr id="3" name="Foliennummernplatzhalter 2">
            <a:extLst>
              <a:ext uri="{FF2B5EF4-FFF2-40B4-BE49-F238E27FC236}">
                <a16:creationId xmlns:a16="http://schemas.microsoft.com/office/drawing/2014/main" id="{5B5C981E-D033-370D-F670-ABB248D77364}"/>
              </a:ext>
            </a:extLst>
          </p:cNvPr>
          <p:cNvSpPr txBox="1">
            <a:spLocks noGrp="1"/>
          </p:cNvSpPr>
          <p:nvPr>
            <p:ph type="sldNum" sz="quarter" idx="8"/>
          </p:nvPr>
        </p:nvSpPr>
        <p:spPr/>
        <p:txBody>
          <a:bodyPr/>
          <a:lstStyle>
            <a:lvl1pPr>
              <a:defRPr/>
            </a:lvl1pPr>
          </a:lstStyle>
          <a:p>
            <a:pPr lvl="0"/>
            <a:fld id="{812C97B3-4928-4024-9EB2-96524A893F3A}" type="slidenum">
              <a:t>‹Nr.›</a:t>
            </a:fld>
            <a:endParaRPr lang="de-DE"/>
          </a:p>
        </p:txBody>
      </p:sp>
      <p:sp>
        <p:nvSpPr>
          <p:cNvPr id="4" name="Inhaltsplatzhalter 7">
            <a:extLst>
              <a:ext uri="{FF2B5EF4-FFF2-40B4-BE49-F238E27FC236}">
                <a16:creationId xmlns:a16="http://schemas.microsoft.com/office/drawing/2014/main" id="{6D39FA25-7C9E-3BC7-985B-199112787A79}"/>
              </a:ext>
            </a:extLst>
          </p:cNvPr>
          <p:cNvSpPr txBox="1">
            <a:spLocks noGrp="1"/>
          </p:cNvSpPr>
          <p:nvPr>
            <p:ph idx="4294967295"/>
          </p:nvPr>
        </p:nvSpPr>
        <p:spPr>
          <a:xfrm>
            <a:off x="838203" y="2131201"/>
            <a:ext cx="10515600" cy="4042800"/>
          </a:xfrm>
        </p:spPr>
        <p:txBody>
          <a:bodyPr lIns="90004"/>
          <a:lstStyle>
            <a:lvl1pPr>
              <a:defRPr/>
            </a:lvl1pPr>
            <a:lvl2pPr>
              <a:defRPr/>
            </a:lvl2pPr>
            <a:lvl3pPr>
              <a:defRPr/>
            </a:lvl3pPr>
            <a:lvl4pPr>
              <a:defRPr/>
            </a:lvl4pPr>
            <a:lvl5pPr>
              <a:defRPr/>
            </a:lvl5pPr>
          </a:lstStyle>
          <a:p>
            <a:pPr lvl="0"/>
            <a:r>
              <a:rPr lang="de-DE"/>
              <a:t>Mastertextformat | Arial, 26 pt</a:t>
            </a:r>
          </a:p>
          <a:p>
            <a:pPr lvl="1"/>
            <a:r>
              <a:rPr lang="de-DE"/>
              <a:t>Zweite Ebene | Arial, 24 pt</a:t>
            </a:r>
          </a:p>
          <a:p>
            <a:pPr lvl="2"/>
            <a:r>
              <a:rPr lang="de-DE"/>
              <a:t>Dritte Ebene | Arial, 20 pt</a:t>
            </a:r>
          </a:p>
          <a:p>
            <a:pPr lvl="3"/>
            <a:r>
              <a:rPr lang="de-DE"/>
              <a:t>Vierte Ebene | Arial, 18 pt</a:t>
            </a:r>
          </a:p>
          <a:p>
            <a:pPr lvl="4"/>
            <a:r>
              <a:rPr lang="de-DE"/>
              <a:t>Fünfte Ebene | Arial, 16 pt</a:t>
            </a:r>
          </a:p>
        </p:txBody>
      </p:sp>
    </p:spTree>
    <p:extLst>
      <p:ext uri="{BB962C8B-B14F-4D97-AF65-F5344CB8AC3E}">
        <p14:creationId xmlns:p14="http://schemas.microsoft.com/office/powerpoint/2010/main" val="3174025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ext &amp; Bild ohne Lin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93BA43-E2EF-E379-0D3D-639BA9A4F670}"/>
              </a:ext>
            </a:extLst>
          </p:cNvPr>
          <p:cNvSpPr txBox="1">
            <a:spLocks noGrp="1"/>
          </p:cNvSpPr>
          <p:nvPr>
            <p:ph type="title"/>
          </p:nvPr>
        </p:nvSpPr>
        <p:spPr/>
        <p:txBody>
          <a:bodyPr/>
          <a:lstStyle>
            <a:lvl1pPr>
              <a:defRPr/>
            </a:lvl1pPr>
          </a:lstStyle>
          <a:p>
            <a:pPr lvl="0"/>
            <a:r>
              <a:rPr lang="de-DE"/>
              <a:t>Mastertitelformat | Arial, 32 pt, Fettdruck</a:t>
            </a:r>
          </a:p>
        </p:txBody>
      </p:sp>
      <p:sp>
        <p:nvSpPr>
          <p:cNvPr id="3" name="Foliennummernplatzhalter 2">
            <a:extLst>
              <a:ext uri="{FF2B5EF4-FFF2-40B4-BE49-F238E27FC236}">
                <a16:creationId xmlns:a16="http://schemas.microsoft.com/office/drawing/2014/main" id="{5505A1FB-F4E5-1F25-7A7B-197AF37266F9}"/>
              </a:ext>
            </a:extLst>
          </p:cNvPr>
          <p:cNvSpPr txBox="1">
            <a:spLocks noGrp="1"/>
          </p:cNvSpPr>
          <p:nvPr>
            <p:ph type="sldNum" sz="quarter" idx="8"/>
          </p:nvPr>
        </p:nvSpPr>
        <p:spPr/>
        <p:txBody>
          <a:bodyPr/>
          <a:lstStyle>
            <a:lvl1pPr>
              <a:defRPr/>
            </a:lvl1pPr>
          </a:lstStyle>
          <a:p>
            <a:pPr lvl="0"/>
            <a:fld id="{2DE38335-107E-4C8A-8CBD-2A0773A20FC3}" type="slidenum">
              <a:t>‹Nr.›</a:t>
            </a:fld>
            <a:endParaRPr lang="de-DE"/>
          </a:p>
        </p:txBody>
      </p:sp>
      <p:sp>
        <p:nvSpPr>
          <p:cNvPr id="4" name="Inhaltsplatzhalter 7">
            <a:extLst>
              <a:ext uri="{FF2B5EF4-FFF2-40B4-BE49-F238E27FC236}">
                <a16:creationId xmlns:a16="http://schemas.microsoft.com/office/drawing/2014/main" id="{DE8A5249-AF22-66BE-6986-5D382307A1A4}"/>
              </a:ext>
            </a:extLst>
          </p:cNvPr>
          <p:cNvSpPr txBox="1">
            <a:spLocks noGrp="1"/>
          </p:cNvSpPr>
          <p:nvPr>
            <p:ph idx="4294967295"/>
          </p:nvPr>
        </p:nvSpPr>
        <p:spPr>
          <a:xfrm>
            <a:off x="838203" y="2131201"/>
            <a:ext cx="5183998" cy="4042800"/>
          </a:xfrm>
        </p:spPr>
        <p:txBody>
          <a:bodyPr lIns="90004"/>
          <a:lstStyle>
            <a:lvl1pPr>
              <a:defRPr/>
            </a:lvl1pPr>
            <a:lvl2pPr>
              <a:defRPr/>
            </a:lvl2pPr>
            <a:lvl3pPr>
              <a:defRPr/>
            </a:lvl3pPr>
            <a:lvl4pPr>
              <a:defRPr/>
            </a:lvl4pPr>
            <a:lvl5pPr>
              <a:defRPr/>
            </a:lvl5pPr>
          </a:lstStyle>
          <a:p>
            <a:pPr lvl="0"/>
            <a:r>
              <a:rPr lang="de-DE"/>
              <a:t>Mastertextformat | Arial, 26 pt</a:t>
            </a:r>
          </a:p>
          <a:p>
            <a:pPr lvl="1"/>
            <a:r>
              <a:rPr lang="de-DE"/>
              <a:t>Zweite Ebene | Arial, 24 pt</a:t>
            </a:r>
          </a:p>
          <a:p>
            <a:pPr lvl="2"/>
            <a:r>
              <a:rPr lang="de-DE"/>
              <a:t>Dritte Ebene | Arial, 20 pt</a:t>
            </a:r>
          </a:p>
          <a:p>
            <a:pPr lvl="3"/>
            <a:r>
              <a:rPr lang="de-DE"/>
              <a:t>Vierte Ebene | Arial, 18 pt</a:t>
            </a:r>
          </a:p>
          <a:p>
            <a:pPr lvl="4"/>
            <a:r>
              <a:rPr lang="de-DE"/>
              <a:t>Fünfte Ebene | Arial, 16 pt</a:t>
            </a:r>
          </a:p>
        </p:txBody>
      </p:sp>
      <p:sp>
        <p:nvSpPr>
          <p:cNvPr id="5" name="Inhaltsplatzhalter 7">
            <a:extLst>
              <a:ext uri="{FF2B5EF4-FFF2-40B4-BE49-F238E27FC236}">
                <a16:creationId xmlns:a16="http://schemas.microsoft.com/office/drawing/2014/main" id="{FDCD5A91-5BBE-92BC-EDB5-A429E6CA7B20}"/>
              </a:ext>
            </a:extLst>
          </p:cNvPr>
          <p:cNvSpPr txBox="1">
            <a:spLocks noGrp="1"/>
          </p:cNvSpPr>
          <p:nvPr>
            <p:ph idx="4294967295"/>
          </p:nvPr>
        </p:nvSpPr>
        <p:spPr>
          <a:xfrm>
            <a:off x="6168012" y="2131923"/>
            <a:ext cx="5183998" cy="4042800"/>
          </a:xfrm>
        </p:spPr>
        <p:txBody>
          <a:bodyPr lIns="90004"/>
          <a:lstStyle>
            <a:lvl1pPr marL="0" indent="0">
              <a:buNone/>
              <a:defRPr>
                <a:solidFill>
                  <a:srgbClr val="000000"/>
                </a:solidFill>
              </a:defRPr>
            </a:lvl1pPr>
          </a:lstStyle>
          <a:p>
            <a:pPr lvl="0"/>
            <a:r>
              <a:rPr lang="de-DE"/>
              <a:t>Mastertextformat bearbeiten</a:t>
            </a:r>
          </a:p>
        </p:txBody>
      </p:sp>
    </p:spTree>
    <p:extLst>
      <p:ext uri="{BB962C8B-B14F-4D97-AF65-F5344CB8AC3E}">
        <p14:creationId xmlns:p14="http://schemas.microsoft.com/office/powerpoint/2010/main" val="49419066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Zwischentitel">
    <p:spTree>
      <p:nvGrpSpPr>
        <p:cNvPr id="1" name=""/>
        <p:cNvGrpSpPr/>
        <p:nvPr/>
      </p:nvGrpSpPr>
      <p:grpSpPr>
        <a:xfrm>
          <a:off x="0" y="0"/>
          <a:ext cx="0" cy="0"/>
          <a:chOff x="0" y="0"/>
          <a:chExt cx="0" cy="0"/>
        </a:xfrm>
      </p:grpSpPr>
      <p:sp>
        <p:nvSpPr>
          <p:cNvPr id="2" name="Inhaltsplatzhalter 4">
            <a:extLst>
              <a:ext uri="{FF2B5EF4-FFF2-40B4-BE49-F238E27FC236}">
                <a16:creationId xmlns:a16="http://schemas.microsoft.com/office/drawing/2014/main" id="{D5A00D05-48F4-19CE-9143-597160C0DDE2}"/>
              </a:ext>
            </a:extLst>
          </p:cNvPr>
          <p:cNvSpPr txBox="1">
            <a:spLocks noGrp="1"/>
          </p:cNvSpPr>
          <p:nvPr>
            <p:ph idx="4294967295"/>
          </p:nvPr>
        </p:nvSpPr>
        <p:spPr>
          <a:xfrm>
            <a:off x="0" y="1124337"/>
            <a:ext cx="12189601" cy="4609325"/>
          </a:xfrm>
          <a:gradFill>
            <a:gsLst>
              <a:gs pos="0">
                <a:srgbClr val="69C3C8"/>
              </a:gs>
              <a:gs pos="100000">
                <a:srgbClr val="00778F"/>
              </a:gs>
            </a:gsLst>
            <a:lin ang="0"/>
          </a:gradFill>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pic>
        <p:nvPicPr>
          <p:cNvPr id="3" name="Grafik 7">
            <a:extLst>
              <a:ext uri="{FF2B5EF4-FFF2-40B4-BE49-F238E27FC236}">
                <a16:creationId xmlns:a16="http://schemas.microsoft.com/office/drawing/2014/main" id="{B7DFFC4E-804A-648E-3F08-CA888A481197}"/>
              </a:ext>
            </a:extLst>
          </p:cNvPr>
          <p:cNvPicPr>
            <a:picLocks noChangeAspect="1"/>
          </p:cNvPicPr>
          <p:nvPr/>
        </p:nvPicPr>
        <p:blipFill>
          <a:blip r:embed="rId2"/>
          <a:srcRect/>
          <a:stretch>
            <a:fillRect/>
          </a:stretch>
        </p:blipFill>
        <p:spPr>
          <a:xfrm>
            <a:off x="10187851" y="188640"/>
            <a:ext cx="1164323" cy="504053"/>
          </a:xfrm>
          <a:prstGeom prst="rect">
            <a:avLst/>
          </a:prstGeom>
          <a:noFill/>
          <a:ln cap="flat">
            <a:noFill/>
          </a:ln>
        </p:spPr>
      </p:pic>
      <p:sp>
        <p:nvSpPr>
          <p:cNvPr id="4" name="Textplatzhalter 10">
            <a:extLst>
              <a:ext uri="{FF2B5EF4-FFF2-40B4-BE49-F238E27FC236}">
                <a16:creationId xmlns:a16="http://schemas.microsoft.com/office/drawing/2014/main" id="{90700B06-5850-3109-1093-95BD97BDE586}"/>
              </a:ext>
            </a:extLst>
          </p:cNvPr>
          <p:cNvSpPr txBox="1">
            <a:spLocks noGrp="1"/>
          </p:cNvSpPr>
          <p:nvPr>
            <p:ph type="body" idx="4294967295"/>
          </p:nvPr>
        </p:nvSpPr>
        <p:spPr>
          <a:xfrm>
            <a:off x="845582" y="2601083"/>
            <a:ext cx="10515600" cy="1547996"/>
          </a:xfrm>
        </p:spPr>
        <p:txBody>
          <a:bodyPr tIns="0" bIns="0" anchor="ctr" anchorCtr="1"/>
          <a:lstStyle>
            <a:lvl1pPr marL="0" indent="0" algn="ctr">
              <a:lnSpc>
                <a:spcPct val="100000"/>
              </a:lnSpc>
              <a:spcBef>
                <a:spcPts val="400"/>
              </a:spcBef>
              <a:buNone/>
              <a:defRPr sz="2800">
                <a:solidFill>
                  <a:srgbClr val="FFFFFF"/>
                </a:solidFill>
              </a:defRPr>
            </a:lvl1pPr>
            <a:lvl2pPr marL="0" lvl="0" indent="0" algn="ctr">
              <a:lnSpc>
                <a:spcPct val="100000"/>
              </a:lnSpc>
              <a:spcBef>
                <a:spcPts val="400"/>
              </a:spcBef>
              <a:buNone/>
              <a:defRPr sz="2800">
                <a:solidFill>
                  <a:srgbClr val="FFFFFF"/>
                </a:solidFill>
              </a:defRPr>
            </a:lvl2pPr>
            <a:lvl3pPr marL="0" lvl="0" indent="0" algn="ctr">
              <a:lnSpc>
                <a:spcPct val="100000"/>
              </a:lnSpc>
              <a:spcBef>
                <a:spcPts val="400"/>
              </a:spcBef>
              <a:buNone/>
              <a:defRPr sz="2800">
                <a:solidFill>
                  <a:srgbClr val="FFFFFF"/>
                </a:solidFill>
              </a:defRPr>
            </a:lvl3pPr>
          </a:lstStyle>
          <a:p>
            <a:pPr lvl="0"/>
            <a:r>
              <a:rPr lang="de-DE"/>
              <a:t>Zwischentitel</a:t>
            </a:r>
          </a:p>
          <a:p>
            <a:pPr lvl="0"/>
            <a:r>
              <a:rPr lang="de-DE"/>
              <a:t>Arial, 28 pt, ein-, zwei- oder</a:t>
            </a:r>
          </a:p>
          <a:p>
            <a:pPr lvl="0"/>
            <a:r>
              <a:rPr lang="de-DE"/>
              <a:t>dreizeilig möglich</a:t>
            </a:r>
          </a:p>
        </p:txBody>
      </p:sp>
    </p:spTree>
    <p:extLst>
      <p:ext uri="{BB962C8B-B14F-4D97-AF65-F5344CB8AC3E}">
        <p14:creationId xmlns:p14="http://schemas.microsoft.com/office/powerpoint/2010/main" val="861581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Hinweis &amp; Bild">
    <p:spTree>
      <p:nvGrpSpPr>
        <p:cNvPr id="1" name=""/>
        <p:cNvGrpSpPr/>
        <p:nvPr/>
      </p:nvGrpSpPr>
      <p:grpSpPr>
        <a:xfrm>
          <a:off x="0" y="0"/>
          <a:ext cx="0" cy="0"/>
          <a:chOff x="0" y="0"/>
          <a:chExt cx="0" cy="0"/>
        </a:xfrm>
      </p:grpSpPr>
      <p:sp>
        <p:nvSpPr>
          <p:cNvPr id="2" name="Inhaltsplatzhalter 4">
            <a:extLst>
              <a:ext uri="{FF2B5EF4-FFF2-40B4-BE49-F238E27FC236}">
                <a16:creationId xmlns:a16="http://schemas.microsoft.com/office/drawing/2014/main" id="{628CEECF-80E8-D109-ED2E-F18D40F2A7FE}"/>
              </a:ext>
            </a:extLst>
          </p:cNvPr>
          <p:cNvSpPr txBox="1">
            <a:spLocks noGrp="1"/>
          </p:cNvSpPr>
          <p:nvPr>
            <p:ph idx="4294967295"/>
          </p:nvPr>
        </p:nvSpPr>
        <p:spPr>
          <a:xfrm>
            <a:off x="5826465" y="1124337"/>
            <a:ext cx="6390211" cy="4609325"/>
          </a:xfrm>
        </p:spPr>
        <p:txBody>
          <a:bodyPr>
            <a:noAutofit/>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3" name="Textplatzhalter 10">
            <a:extLst>
              <a:ext uri="{FF2B5EF4-FFF2-40B4-BE49-F238E27FC236}">
                <a16:creationId xmlns:a16="http://schemas.microsoft.com/office/drawing/2014/main" id="{BA5C5647-ECF8-1167-7B57-CFCEAC703023}"/>
              </a:ext>
            </a:extLst>
          </p:cNvPr>
          <p:cNvSpPr txBox="1">
            <a:spLocks noGrp="1"/>
          </p:cNvSpPr>
          <p:nvPr>
            <p:ph type="body" idx="4294967295"/>
          </p:nvPr>
        </p:nvSpPr>
        <p:spPr>
          <a:xfrm>
            <a:off x="838797" y="2183285"/>
            <a:ext cx="7201412" cy="2394841"/>
          </a:xfrm>
          <a:solidFill>
            <a:srgbClr val="E1F3F4"/>
          </a:solidFill>
        </p:spPr>
        <p:txBody>
          <a:bodyPr lIns="179999" tIns="179999" rIns="179999" bIns="179999" anchor="ctr" anchorCtr="1"/>
          <a:lstStyle>
            <a:lvl1pPr marL="0" indent="0" algn="ctr">
              <a:lnSpc>
                <a:spcPct val="100000"/>
              </a:lnSpc>
              <a:spcBef>
                <a:spcPts val="400"/>
              </a:spcBef>
              <a:buNone/>
              <a:defRPr sz="2200"/>
            </a:lvl1pPr>
          </a:lstStyle>
          <a:p>
            <a:pPr lvl="0"/>
            <a:r>
              <a:rPr lang="de-DE"/>
              <a:t>Hinweis Arial, max. 22 pt: Lorem ipsum dolor sit amet, consetetur sadipscing elitr, sed diam nonumy eirmod tempor invidunt ut labore et dolore magna aliquyam erat, sed diam voluptua. Lorem ipsum dolor sit amet, consetetur sadipscing elitr, sed diam nonumy eirmod tempor invidunt ut labore et dolore magna erat.</a:t>
            </a:r>
          </a:p>
        </p:txBody>
      </p:sp>
      <p:sp>
        <p:nvSpPr>
          <p:cNvPr id="4" name="Foliennummernplatzhalter 1">
            <a:extLst>
              <a:ext uri="{FF2B5EF4-FFF2-40B4-BE49-F238E27FC236}">
                <a16:creationId xmlns:a16="http://schemas.microsoft.com/office/drawing/2014/main" id="{A087099A-9CBD-7524-C839-8B7531AE302A}"/>
              </a:ext>
            </a:extLst>
          </p:cNvPr>
          <p:cNvSpPr txBox="1">
            <a:spLocks noGrp="1"/>
          </p:cNvSpPr>
          <p:nvPr>
            <p:ph type="sldNum" sz="quarter" idx="8"/>
          </p:nvPr>
        </p:nvSpPr>
        <p:spPr/>
        <p:txBody>
          <a:bodyPr/>
          <a:lstStyle>
            <a:lvl1pPr>
              <a:defRPr/>
            </a:lvl1pPr>
          </a:lstStyle>
          <a:p>
            <a:pPr lvl="0"/>
            <a:fld id="{9079691B-0A21-44A5-8968-7E7E96248488}" type="slidenum">
              <a:t>‹Nr.›</a:t>
            </a:fld>
            <a:endParaRPr lang="de-DE"/>
          </a:p>
        </p:txBody>
      </p:sp>
      <p:sp>
        <p:nvSpPr>
          <p:cNvPr id="5" name="Textplatzhalter 9">
            <a:extLst>
              <a:ext uri="{FF2B5EF4-FFF2-40B4-BE49-F238E27FC236}">
                <a16:creationId xmlns:a16="http://schemas.microsoft.com/office/drawing/2014/main" id="{66E7C88D-D6E7-279F-B113-E83C5EB45019}"/>
              </a:ext>
            </a:extLst>
          </p:cNvPr>
          <p:cNvSpPr txBox="1">
            <a:spLocks noGrp="1"/>
          </p:cNvSpPr>
          <p:nvPr>
            <p:ph type="body" idx="4294967295"/>
          </p:nvPr>
        </p:nvSpPr>
        <p:spPr>
          <a:xfrm>
            <a:off x="838193" y="260347"/>
            <a:ext cx="5939997" cy="503998"/>
          </a:xfrm>
        </p:spPr>
        <p:txBody>
          <a:bodyPr anchor="b"/>
          <a:lstStyle>
            <a:lvl1pPr marL="0" indent="0">
              <a:lnSpc>
                <a:spcPct val="100000"/>
              </a:lnSpc>
              <a:spcBef>
                <a:spcPts val="0"/>
              </a:spcBef>
              <a:buNone/>
              <a:defRPr sz="2800"/>
            </a:lvl1pPr>
          </a:lstStyle>
          <a:p>
            <a:pPr lvl="0"/>
            <a:r>
              <a:rPr lang="de-DE"/>
              <a:t>FOLIENTITEL | Arial, 28 pt</a:t>
            </a:r>
          </a:p>
        </p:txBody>
      </p:sp>
      <p:cxnSp>
        <p:nvCxnSpPr>
          <p:cNvPr id="6" name="Gerade Verbindung 3">
            <a:extLst>
              <a:ext uri="{FF2B5EF4-FFF2-40B4-BE49-F238E27FC236}">
                <a16:creationId xmlns:a16="http://schemas.microsoft.com/office/drawing/2014/main" id="{8B6B560D-661D-CABC-FE77-5B75BEED2B9F}"/>
              </a:ext>
            </a:extLst>
          </p:cNvPr>
          <p:cNvCxnSpPr/>
          <p:nvPr/>
        </p:nvCxnSpPr>
        <p:spPr>
          <a:xfrm>
            <a:off x="839419" y="764703"/>
            <a:ext cx="10515600" cy="0"/>
          </a:xfrm>
          <a:prstGeom prst="straightConnector1">
            <a:avLst/>
          </a:prstGeom>
          <a:noFill/>
          <a:ln w="12701" cap="flat">
            <a:solidFill>
              <a:srgbClr val="69C3C8"/>
            </a:solidFill>
            <a:prstDash val="solid"/>
            <a:miter/>
          </a:ln>
        </p:spPr>
      </p:cxnSp>
    </p:spTree>
    <p:extLst>
      <p:ext uri="{BB962C8B-B14F-4D97-AF65-F5344CB8AC3E}">
        <p14:creationId xmlns:p14="http://schemas.microsoft.com/office/powerpoint/2010/main" val="96940687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Kontakt">
    <p:spTree>
      <p:nvGrpSpPr>
        <p:cNvPr id="1" name=""/>
        <p:cNvGrpSpPr/>
        <p:nvPr/>
      </p:nvGrpSpPr>
      <p:grpSpPr>
        <a:xfrm>
          <a:off x="0" y="0"/>
          <a:ext cx="0" cy="0"/>
          <a:chOff x="0" y="0"/>
          <a:chExt cx="0" cy="0"/>
        </a:xfrm>
      </p:grpSpPr>
      <p:sp>
        <p:nvSpPr>
          <p:cNvPr id="2" name="Bildplatzhalter 7">
            <a:extLst>
              <a:ext uri="{FF2B5EF4-FFF2-40B4-BE49-F238E27FC236}">
                <a16:creationId xmlns:a16="http://schemas.microsoft.com/office/drawing/2014/main" id="{4B4153AA-DCCD-7C28-5FF5-79481DD11CF7}"/>
              </a:ext>
            </a:extLst>
          </p:cNvPr>
          <p:cNvSpPr txBox="1">
            <a:spLocks noGrp="1"/>
          </p:cNvSpPr>
          <p:nvPr>
            <p:ph type="pic" idx="4294967295"/>
          </p:nvPr>
        </p:nvSpPr>
        <p:spPr>
          <a:xfrm>
            <a:off x="0" y="5806796"/>
            <a:ext cx="12191996" cy="1051203"/>
          </a:xfrm>
          <a:blipFill>
            <a:blip r:embed="rId2"/>
            <a:stretch>
              <a:fillRect/>
            </a:stretch>
          </a:blipFill>
        </p:spPr>
        <p:txBody>
          <a:bodyPr/>
          <a:lstStyle>
            <a:lvl1pPr>
              <a:defRPr>
                <a:solidFill>
                  <a:srgbClr val="000000"/>
                </a:solidFill>
              </a:defRPr>
            </a:lvl1pPr>
          </a:lstStyle>
          <a:p>
            <a:pPr lvl="0"/>
            <a:r>
              <a:rPr lang="de-DE"/>
              <a:t>Bild durch Klicken auf Symbol hinzufügen</a:t>
            </a:r>
          </a:p>
        </p:txBody>
      </p:sp>
      <p:sp>
        <p:nvSpPr>
          <p:cNvPr id="3" name="Inhaltsplatzhalter 4">
            <a:extLst>
              <a:ext uri="{FF2B5EF4-FFF2-40B4-BE49-F238E27FC236}">
                <a16:creationId xmlns:a16="http://schemas.microsoft.com/office/drawing/2014/main" id="{CD539E5E-2B06-7401-90C0-4D9D1678CA97}"/>
              </a:ext>
            </a:extLst>
          </p:cNvPr>
          <p:cNvSpPr txBox="1">
            <a:spLocks noGrp="1"/>
          </p:cNvSpPr>
          <p:nvPr>
            <p:ph idx="4294967295"/>
          </p:nvPr>
        </p:nvSpPr>
        <p:spPr>
          <a:xfrm>
            <a:off x="0" y="2060847"/>
            <a:ext cx="12189601" cy="3675604"/>
          </a:xfrm>
          <a:gradFill>
            <a:gsLst>
              <a:gs pos="0">
                <a:srgbClr val="69C3C8"/>
              </a:gs>
              <a:gs pos="100000">
                <a:srgbClr val="00778F"/>
              </a:gs>
            </a:gsLst>
            <a:lin ang="0"/>
          </a:gradFill>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10">
            <a:extLst>
              <a:ext uri="{FF2B5EF4-FFF2-40B4-BE49-F238E27FC236}">
                <a16:creationId xmlns:a16="http://schemas.microsoft.com/office/drawing/2014/main" id="{5749AD8A-E46D-453E-88A6-8BFDC2074C7F}"/>
              </a:ext>
            </a:extLst>
          </p:cNvPr>
          <p:cNvSpPr txBox="1">
            <a:spLocks noGrp="1"/>
          </p:cNvSpPr>
          <p:nvPr>
            <p:ph type="body" idx="4294967295"/>
          </p:nvPr>
        </p:nvSpPr>
        <p:spPr>
          <a:xfrm>
            <a:off x="838797" y="2638565"/>
            <a:ext cx="5759997" cy="576062"/>
          </a:xfrm>
        </p:spPr>
        <p:txBody>
          <a:bodyPr anchor="ctr">
            <a:noAutofit/>
          </a:bodyPr>
          <a:lstStyle>
            <a:lvl1pPr marL="0" indent="0">
              <a:lnSpc>
                <a:spcPct val="100000"/>
              </a:lnSpc>
              <a:spcBef>
                <a:spcPts val="400"/>
              </a:spcBef>
              <a:buNone/>
              <a:defRPr sz="2800" b="1">
                <a:solidFill>
                  <a:srgbClr val="FFFFFF"/>
                </a:solidFill>
              </a:defRPr>
            </a:lvl1pPr>
          </a:lstStyle>
          <a:p>
            <a:pPr lvl="0"/>
            <a:r>
              <a:rPr lang="de-DE"/>
              <a:t>Kontakt</a:t>
            </a:r>
          </a:p>
        </p:txBody>
      </p:sp>
      <p:pic>
        <p:nvPicPr>
          <p:cNvPr id="5" name="Grafik 1">
            <a:extLst>
              <a:ext uri="{FF2B5EF4-FFF2-40B4-BE49-F238E27FC236}">
                <a16:creationId xmlns:a16="http://schemas.microsoft.com/office/drawing/2014/main" id="{9FD38A1D-30CA-3562-921A-F85D626CD1CA}"/>
              </a:ext>
            </a:extLst>
          </p:cNvPr>
          <p:cNvPicPr>
            <a:picLocks noChangeAspect="1"/>
          </p:cNvPicPr>
          <p:nvPr/>
        </p:nvPicPr>
        <p:blipFill>
          <a:blip r:embed="rId3"/>
          <a:srcRect/>
          <a:stretch>
            <a:fillRect/>
          </a:stretch>
        </p:blipFill>
        <p:spPr>
          <a:xfrm>
            <a:off x="8328245" y="188640"/>
            <a:ext cx="3159965" cy="1367997"/>
          </a:xfrm>
          <a:prstGeom prst="rect">
            <a:avLst/>
          </a:prstGeom>
          <a:noFill/>
          <a:ln cap="flat">
            <a:noFill/>
          </a:ln>
        </p:spPr>
      </p:pic>
      <p:sp>
        <p:nvSpPr>
          <p:cNvPr id="6" name="Textplatzhalter 5">
            <a:extLst>
              <a:ext uri="{FF2B5EF4-FFF2-40B4-BE49-F238E27FC236}">
                <a16:creationId xmlns:a16="http://schemas.microsoft.com/office/drawing/2014/main" id="{642BD4CB-F03E-B0FC-5DFB-DFEC30724AAC}"/>
              </a:ext>
            </a:extLst>
          </p:cNvPr>
          <p:cNvSpPr txBox="1">
            <a:spLocks noGrp="1"/>
          </p:cNvSpPr>
          <p:nvPr>
            <p:ph type="body" idx="4294967295"/>
          </p:nvPr>
        </p:nvSpPr>
        <p:spPr>
          <a:xfrm>
            <a:off x="838797" y="3395532"/>
            <a:ext cx="5759997" cy="1835328"/>
          </a:xfrm>
        </p:spPr>
        <p:txBody>
          <a:bodyPr/>
          <a:lstStyle>
            <a:lvl1pPr marL="0" indent="0">
              <a:spcBef>
                <a:spcPts val="400"/>
              </a:spcBef>
              <a:buNone/>
              <a:defRPr sz="2000">
                <a:solidFill>
                  <a:srgbClr val="FFFFFF"/>
                </a:solidFill>
              </a:defRPr>
            </a:lvl1pPr>
          </a:lstStyle>
          <a:p>
            <a:pPr lvl="0"/>
            <a:r>
              <a:rPr lang="de-DE"/>
              <a:t>Mastertextformat bearbeiten</a:t>
            </a:r>
          </a:p>
        </p:txBody>
      </p:sp>
    </p:spTree>
    <p:extLst>
      <p:ext uri="{BB962C8B-B14F-4D97-AF65-F5344CB8AC3E}">
        <p14:creationId xmlns:p14="http://schemas.microsoft.com/office/powerpoint/2010/main" val="215491662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hteck 6">
            <a:extLst>
              <a:ext uri="{FF2B5EF4-FFF2-40B4-BE49-F238E27FC236}">
                <a16:creationId xmlns:a16="http://schemas.microsoft.com/office/drawing/2014/main" id="{602EF07D-8F58-9A85-1FB5-879B8C94F140}"/>
              </a:ext>
            </a:extLst>
          </p:cNvPr>
          <p:cNvSpPr/>
          <p:nvPr/>
        </p:nvSpPr>
        <p:spPr>
          <a:xfrm>
            <a:off x="0" y="6426000"/>
            <a:ext cx="12189601" cy="431999"/>
          </a:xfrm>
          <a:prstGeom prst="rect">
            <a:avLst/>
          </a:prstGeom>
          <a:gradFill>
            <a:gsLst>
              <a:gs pos="0">
                <a:srgbClr val="69C3C8"/>
              </a:gs>
              <a:gs pos="100000">
                <a:srgbClr val="00778F"/>
              </a:gs>
            </a:gsLst>
            <a:lin ang="0"/>
          </a:gra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e-DE" sz="1800" b="0" i="0" u="none" strike="noStrike" kern="1200" cap="none" spc="0" baseline="0">
              <a:solidFill>
                <a:srgbClr val="FFFFFF"/>
              </a:solidFill>
              <a:uFillTx/>
              <a:latin typeface="Arial"/>
            </a:endParaRPr>
          </a:p>
        </p:txBody>
      </p:sp>
      <p:sp>
        <p:nvSpPr>
          <p:cNvPr id="3" name="Titelplatzhalter 1">
            <a:extLst>
              <a:ext uri="{FF2B5EF4-FFF2-40B4-BE49-F238E27FC236}">
                <a16:creationId xmlns:a16="http://schemas.microsoft.com/office/drawing/2014/main" id="{5F9EA99A-50B1-6673-2814-83B99656EAE4}"/>
              </a:ext>
            </a:extLst>
          </p:cNvPr>
          <p:cNvSpPr txBox="1">
            <a:spLocks noGrp="1"/>
          </p:cNvSpPr>
          <p:nvPr>
            <p:ph type="title"/>
          </p:nvPr>
        </p:nvSpPr>
        <p:spPr>
          <a:xfrm>
            <a:off x="838203" y="836712"/>
            <a:ext cx="10515600" cy="1079997"/>
          </a:xfrm>
          <a:prstGeom prst="rect">
            <a:avLst/>
          </a:prstGeom>
          <a:noFill/>
          <a:ln>
            <a:noFill/>
          </a:ln>
        </p:spPr>
        <p:txBody>
          <a:bodyPr vert="horz" wrap="square" lIns="91440" tIns="45720" rIns="91440" bIns="45720" anchor="ctr" anchorCtr="0" compatLnSpc="1">
            <a:normAutofit/>
          </a:bodyPr>
          <a:lstStyle/>
          <a:p>
            <a:pPr lvl="0"/>
            <a:r>
              <a:rPr lang="de-DE"/>
              <a:t>Mastertitelformat | Arial, 32 pt, Fettdruck</a:t>
            </a:r>
          </a:p>
        </p:txBody>
      </p:sp>
      <p:sp>
        <p:nvSpPr>
          <p:cNvPr id="4" name="Textplatzhalter 2">
            <a:extLst>
              <a:ext uri="{FF2B5EF4-FFF2-40B4-BE49-F238E27FC236}">
                <a16:creationId xmlns:a16="http://schemas.microsoft.com/office/drawing/2014/main" id="{DC1519F0-107C-8469-AA3E-463C56509652}"/>
              </a:ext>
            </a:extLst>
          </p:cNvPr>
          <p:cNvSpPr txBox="1">
            <a:spLocks noGrp="1"/>
          </p:cNvSpPr>
          <p:nvPr>
            <p:ph type="body" idx="1"/>
          </p:nvPr>
        </p:nvSpPr>
        <p:spPr>
          <a:xfrm>
            <a:off x="838203" y="2131201"/>
            <a:ext cx="10515600" cy="4044107"/>
          </a:xfrm>
          <a:prstGeom prst="rect">
            <a:avLst/>
          </a:prstGeom>
          <a:noFill/>
          <a:ln>
            <a:noFill/>
          </a:ln>
        </p:spPr>
        <p:txBody>
          <a:bodyPr vert="horz" wrap="square" lIns="91440" tIns="45720" rIns="91440" bIns="45720" anchor="t" anchorCtr="0" compatLnSpc="1">
            <a:normAutofit/>
          </a:bodyPr>
          <a:lstStyle/>
          <a:p>
            <a:pPr lvl="0"/>
            <a:r>
              <a:rPr lang="de-DE"/>
              <a:t>Mastertextformat | Arial, 26 pt</a:t>
            </a:r>
          </a:p>
          <a:p>
            <a:pPr lvl="1"/>
            <a:r>
              <a:rPr lang="de-DE"/>
              <a:t>Zweite Ebene | Arial, 24 pt</a:t>
            </a:r>
          </a:p>
          <a:p>
            <a:pPr lvl="2"/>
            <a:r>
              <a:rPr lang="de-DE"/>
              <a:t>Dritte Ebene | Arial, 20 pt</a:t>
            </a:r>
          </a:p>
          <a:p>
            <a:pPr lvl="3"/>
            <a:r>
              <a:rPr lang="de-DE"/>
              <a:t>Vierte Ebene | Arial, 18 pt</a:t>
            </a:r>
          </a:p>
          <a:p>
            <a:pPr lvl="4"/>
            <a:r>
              <a:rPr lang="de-DE"/>
              <a:t>Fünfte Ebene | Arial, 16 pt</a:t>
            </a:r>
          </a:p>
        </p:txBody>
      </p:sp>
      <p:pic>
        <p:nvPicPr>
          <p:cNvPr id="5" name="Grafik 7">
            <a:extLst>
              <a:ext uri="{FF2B5EF4-FFF2-40B4-BE49-F238E27FC236}">
                <a16:creationId xmlns:a16="http://schemas.microsoft.com/office/drawing/2014/main" id="{0542F746-27EB-28E7-50E7-12FF3DFA3BFF}"/>
              </a:ext>
            </a:extLst>
          </p:cNvPr>
          <p:cNvPicPr>
            <a:picLocks noChangeAspect="1"/>
          </p:cNvPicPr>
          <p:nvPr/>
        </p:nvPicPr>
        <p:blipFill>
          <a:blip r:embed="rId11"/>
          <a:srcRect/>
          <a:stretch>
            <a:fillRect/>
          </a:stretch>
        </p:blipFill>
        <p:spPr>
          <a:xfrm>
            <a:off x="10187851" y="188640"/>
            <a:ext cx="1164323" cy="504053"/>
          </a:xfrm>
          <a:prstGeom prst="rect">
            <a:avLst/>
          </a:prstGeom>
          <a:noFill/>
          <a:ln cap="flat">
            <a:noFill/>
          </a:ln>
        </p:spPr>
      </p:pic>
      <p:sp>
        <p:nvSpPr>
          <p:cNvPr id="6" name="Foliennummernplatzhalter 11">
            <a:extLst>
              <a:ext uri="{FF2B5EF4-FFF2-40B4-BE49-F238E27FC236}">
                <a16:creationId xmlns:a16="http://schemas.microsoft.com/office/drawing/2014/main" id="{F4BF35D6-AE2E-5312-BDFC-C87864998A99}"/>
              </a:ext>
            </a:extLst>
          </p:cNvPr>
          <p:cNvSpPr txBox="1">
            <a:spLocks noGrp="1"/>
          </p:cNvSpPr>
          <p:nvPr>
            <p:ph type="sldNum" sz="quarter" idx="4"/>
          </p:nvPr>
        </p:nvSpPr>
        <p:spPr>
          <a:xfrm>
            <a:off x="8610603" y="6454804"/>
            <a:ext cx="2743200" cy="365129"/>
          </a:xfrm>
          <a:prstGeom prst="rect">
            <a:avLst/>
          </a:prstGeom>
          <a:noFill/>
          <a:ln>
            <a:noFill/>
          </a:ln>
        </p:spPr>
        <p:txBody>
          <a:bodyPr vert="horz" wrap="square" lIns="90004"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de-DE" sz="1200" b="0" i="0" u="none" strike="noStrike" kern="1200" cap="none" spc="0" baseline="0">
                <a:solidFill>
                  <a:srgbClr val="FFFFFF"/>
                </a:solidFill>
                <a:uFillTx/>
                <a:latin typeface="Arial"/>
              </a:defRPr>
            </a:lvl1pPr>
          </a:lstStyle>
          <a:p>
            <a:pPr lvl="0"/>
            <a:fld id="{F153A848-C83F-4662-A0AF-979CA72B2F44}" type="slidenum">
              <a:t>‹Nr.›</a:t>
            </a:fld>
            <a:endParaRPr lang="de-DE"/>
          </a:p>
        </p:txBody>
      </p:sp>
      <p:sp>
        <p:nvSpPr>
          <p:cNvPr id="7" name="Fußzeilenplatzhalter 13">
            <a:extLst>
              <a:ext uri="{FF2B5EF4-FFF2-40B4-BE49-F238E27FC236}">
                <a16:creationId xmlns:a16="http://schemas.microsoft.com/office/drawing/2014/main" id="{CF9F146E-C985-7AFE-0FCB-D2CE0A459809}"/>
              </a:ext>
            </a:extLst>
          </p:cNvPr>
          <p:cNvSpPr txBox="1"/>
          <p:nvPr/>
        </p:nvSpPr>
        <p:spPr>
          <a:xfrm>
            <a:off x="838797" y="6454804"/>
            <a:ext cx="6299996" cy="365129"/>
          </a:xfrm>
          <a:prstGeom prst="rect">
            <a:avLst/>
          </a:prstGeom>
          <a:noFill/>
          <a:ln cap="flat">
            <a:noFill/>
          </a:ln>
        </p:spPr>
        <p:txBody>
          <a:bodyPr vert="horz" wrap="square" lIns="90004"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e-DE" sz="1200" b="0" i="0" u="none" strike="noStrike" kern="1200" cap="none" spc="0" baseline="0">
                <a:solidFill>
                  <a:srgbClr val="FFFFFF"/>
                </a:solidFill>
                <a:uFillTx/>
                <a:latin typeface="Arial"/>
              </a:rPr>
              <a:t>© ÖSB Consulting | ABZ*AUSTRIA | update Training | ÖSB Social Innovation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marL="0" marR="0" lvl="0" indent="0" algn="l" defTabSz="914400" rtl="0" fontAlgn="auto" hangingPunct="1">
        <a:lnSpc>
          <a:spcPct val="90000"/>
        </a:lnSpc>
        <a:spcBef>
          <a:spcPts val="0"/>
        </a:spcBef>
        <a:spcAft>
          <a:spcPts val="0"/>
        </a:spcAft>
        <a:buNone/>
        <a:tabLst/>
        <a:defRPr lang="de-DE" sz="3200" b="1" i="0" u="none" strike="noStrike" kern="1200" cap="none" spc="0" baseline="0">
          <a:solidFill>
            <a:srgbClr val="00778F"/>
          </a:solidFill>
          <a:uFillTx/>
          <a:latin typeface="Arial"/>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de-DE" sz="2600" b="0" i="0" u="none" strike="noStrike" kern="1200" cap="none" spc="0" baseline="0">
          <a:solidFill>
            <a:srgbClr val="00778F"/>
          </a:solidFill>
          <a:uFillTx/>
          <a:latin typeface="Arial"/>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de-DE" sz="2400" b="0" i="0" u="none" strike="noStrike" kern="1200" cap="none" spc="0" baseline="0">
          <a:solidFill>
            <a:srgbClr val="00778F"/>
          </a:solidFill>
          <a:uFillTx/>
          <a:latin typeface="Arial"/>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de-DE" sz="2000" b="0" i="0" u="none" strike="noStrike" kern="1200" cap="none" spc="0" baseline="0">
          <a:solidFill>
            <a:srgbClr val="00778F"/>
          </a:solidFill>
          <a:uFillTx/>
          <a:latin typeface="Arial"/>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de-DE" sz="1800" b="0" i="0" u="none" strike="noStrike" kern="1200" cap="none" spc="0" baseline="0">
          <a:solidFill>
            <a:srgbClr val="00778F"/>
          </a:solidFill>
          <a:uFillTx/>
          <a:latin typeface="Arial"/>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de-DE" sz="1600" b="0" i="0" u="none" strike="noStrike" kern="1200" cap="none" spc="0" baseline="0">
          <a:solidFill>
            <a:srgbClr val="00778F"/>
          </a:solidFill>
          <a:uFillTx/>
          <a:latin typeface="Aria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Bildplatzhalter 1">
            <a:extLst>
              <a:ext uri="{FF2B5EF4-FFF2-40B4-BE49-F238E27FC236}">
                <a16:creationId xmlns:a16="http://schemas.microsoft.com/office/drawing/2014/main" id="{96794175-F95B-D9B7-49F3-A1D3B1E17171}"/>
              </a:ext>
            </a:extLst>
          </p:cNvPr>
          <p:cNvSpPr txBox="1">
            <a:spLocks noGrp="1"/>
          </p:cNvSpPr>
          <p:nvPr>
            <p:ph type="pic" idx="4294967295"/>
          </p:nvPr>
        </p:nvSpPr>
        <p:spPr>
          <a:xfrm>
            <a:off x="0" y="0"/>
            <a:ext cx="12191996" cy="6858000"/>
          </a:xfrm>
          <a:blipFill>
            <a:blip r:embed="rId2"/>
            <a:stretch>
              <a:fillRect/>
            </a:stretch>
          </a:blipFill>
        </p:spPr>
        <p:txBody>
          <a:bodyPr/>
          <a:lstStyle/>
          <a:p>
            <a:endParaRPr lang="de-DE" dirty="0"/>
          </a:p>
        </p:txBody>
      </p:sp>
      <p:sp>
        <p:nvSpPr>
          <p:cNvPr id="3" name="Bildplatzhalter 2">
            <a:extLst>
              <a:ext uri="{FF2B5EF4-FFF2-40B4-BE49-F238E27FC236}">
                <a16:creationId xmlns:a16="http://schemas.microsoft.com/office/drawing/2014/main" id="{AB69017F-A3B9-DCD8-D4DB-E9F8EDCE9AD3}"/>
              </a:ext>
            </a:extLst>
          </p:cNvPr>
          <p:cNvSpPr txBox="1">
            <a:spLocks noGrp="1"/>
          </p:cNvSpPr>
          <p:nvPr>
            <p:ph type="pic" idx="4294967295"/>
          </p:nvPr>
        </p:nvSpPr>
        <p:spPr>
          <a:xfrm>
            <a:off x="8028002" y="1628802"/>
            <a:ext cx="3456011" cy="360045"/>
          </a:xfrm>
          <a:blipFill>
            <a:blip r:embed="rId3"/>
            <a:stretch>
              <a:fillRect/>
            </a:stretch>
          </a:blipFill>
        </p:spPr>
        <p:txBody>
          <a:bodyPr>
            <a:normAutofit fontScale="92500" lnSpcReduction="20000"/>
          </a:bodyPr>
          <a:lstStyle/>
          <a:p>
            <a:endParaRPr lang="de-DE" dirty="0"/>
          </a:p>
        </p:txBody>
      </p:sp>
      <p:sp>
        <p:nvSpPr>
          <p:cNvPr id="4" name="Textplatzhalter 7">
            <a:extLst>
              <a:ext uri="{FF2B5EF4-FFF2-40B4-BE49-F238E27FC236}">
                <a16:creationId xmlns:a16="http://schemas.microsoft.com/office/drawing/2014/main" id="{34034420-4188-E42B-EAB0-E5103E9CDA57}"/>
              </a:ext>
            </a:extLst>
          </p:cNvPr>
          <p:cNvSpPr txBox="1">
            <a:spLocks noGrp="1"/>
          </p:cNvSpPr>
          <p:nvPr>
            <p:ph type="body" idx="4294967295"/>
          </p:nvPr>
        </p:nvSpPr>
        <p:spPr>
          <a:xfrm>
            <a:off x="838797" y="2576623"/>
            <a:ext cx="10515600" cy="1079997"/>
          </a:xfrm>
        </p:spPr>
        <p:txBody>
          <a:bodyPr lIns="143999" tIns="0" rIns="0" bIns="0" anchor="ctr" anchorCtr="1"/>
          <a:lstStyle/>
          <a:p>
            <a:pPr marL="0" lvl="0" indent="0" algn="ctr">
              <a:buNone/>
            </a:pPr>
            <a:r>
              <a:rPr lang="de-DE" sz="3200" b="1" dirty="0">
                <a:solidFill>
                  <a:srgbClr val="FFFFFF"/>
                </a:solidFill>
              </a:rPr>
              <a:t>Selbstpräsentation – „das Bild nach außen“</a:t>
            </a:r>
          </a:p>
        </p:txBody>
      </p:sp>
      <p:sp>
        <p:nvSpPr>
          <p:cNvPr id="5" name="Textplatzhalter 8">
            <a:extLst>
              <a:ext uri="{FF2B5EF4-FFF2-40B4-BE49-F238E27FC236}">
                <a16:creationId xmlns:a16="http://schemas.microsoft.com/office/drawing/2014/main" id="{656CED89-EDB0-9C95-9F3F-979560569B50}"/>
              </a:ext>
            </a:extLst>
          </p:cNvPr>
          <p:cNvSpPr txBox="1">
            <a:spLocks noGrp="1"/>
          </p:cNvSpPr>
          <p:nvPr>
            <p:ph type="body" idx="4294967295"/>
          </p:nvPr>
        </p:nvSpPr>
        <p:spPr>
          <a:xfrm>
            <a:off x="838797" y="3753209"/>
            <a:ext cx="10515600" cy="1547996"/>
          </a:xfrm>
        </p:spPr>
        <p:txBody>
          <a:bodyPr tIns="0" bIns="0" anchor="ctr" anchorCtr="1"/>
          <a:lstStyle/>
          <a:p>
            <a:pPr marL="0" lvl="0" indent="0" algn="ctr">
              <a:lnSpc>
                <a:spcPct val="100000"/>
              </a:lnSpc>
              <a:spcBef>
                <a:spcPts val="400"/>
              </a:spcBef>
              <a:buNone/>
            </a:pPr>
            <a:r>
              <a:rPr lang="de-DE" sz="2800" dirty="0">
                <a:solidFill>
                  <a:srgbClr val="FFFFFF"/>
                </a:solidFill>
              </a:rPr>
              <a:t>Learning Nugget #8</a:t>
            </a:r>
          </a:p>
        </p:txBody>
      </p:sp>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2</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80A4A613-86A7-1A80-59FB-12C381A70373}"/>
              </a:ext>
            </a:extLst>
          </p:cNvPr>
          <p:cNvSpPr txBox="1">
            <a:spLocks noGrp="1"/>
          </p:cNvSpPr>
          <p:nvPr>
            <p:ph type="body" idx="4294967295"/>
          </p:nvPr>
        </p:nvSpPr>
        <p:spPr>
          <a:xfrm>
            <a:off x="838202" y="2131201"/>
            <a:ext cx="10889509" cy="4042800"/>
          </a:xfrm>
        </p:spPr>
        <p:txBody>
          <a:bodyPr lIns="90004">
            <a:normAutofit lnSpcReduction="10000"/>
          </a:bodyPr>
          <a:lstStyle/>
          <a:p>
            <a:pPr lvl="0"/>
            <a:r>
              <a:rPr lang="de-DE" b="1" dirty="0"/>
              <a:t>Warum ist Selbstpräsentation (das Bild nach außen) wichtig?</a:t>
            </a:r>
          </a:p>
          <a:p>
            <a:pPr marL="0" indent="0">
              <a:buNone/>
            </a:pPr>
            <a:r>
              <a:rPr lang="de-DE" dirty="0"/>
              <a:t>Die Fähigkeit, sich selbst gut zu präsentieren, kann viele Türen öffnen!</a:t>
            </a:r>
          </a:p>
          <a:p>
            <a:pPr marL="0" lvl="0" indent="0">
              <a:buNone/>
            </a:pPr>
            <a:endParaRPr lang="de-DE" b="1" dirty="0"/>
          </a:p>
          <a:p>
            <a:pPr lvl="0">
              <a:buFontTx/>
              <a:buChar char="-"/>
            </a:pPr>
            <a:r>
              <a:rPr lang="de-DE" dirty="0"/>
              <a:t>Deine </a:t>
            </a:r>
            <a:r>
              <a:rPr lang="de-DE" u="sng" dirty="0"/>
              <a:t>Kolleg*innen</a:t>
            </a:r>
            <a:r>
              <a:rPr lang="de-DE" dirty="0"/>
              <a:t> wissen, dass sie sich auf dich verlassen können.</a:t>
            </a:r>
          </a:p>
          <a:p>
            <a:pPr lvl="0">
              <a:buFontTx/>
              <a:buChar char="-"/>
            </a:pPr>
            <a:r>
              <a:rPr lang="de-DE" dirty="0"/>
              <a:t>Deine </a:t>
            </a:r>
            <a:r>
              <a:rPr lang="de-DE" u="sng" dirty="0"/>
              <a:t>Vorgesetzten</a:t>
            </a:r>
            <a:r>
              <a:rPr lang="de-DE" dirty="0"/>
              <a:t> sehen, dass du zuverlässig und engagiert bist.</a:t>
            </a:r>
          </a:p>
          <a:p>
            <a:pPr lvl="0">
              <a:buFontTx/>
              <a:buChar char="-"/>
            </a:pPr>
            <a:r>
              <a:rPr lang="de-DE" dirty="0"/>
              <a:t>Deine </a:t>
            </a:r>
            <a:r>
              <a:rPr lang="de-DE" u="sng" dirty="0"/>
              <a:t>Kund*innen</a:t>
            </a:r>
            <a:r>
              <a:rPr lang="de-DE" dirty="0"/>
              <a:t> haben Vertrauen in deine Fähigkeiten und deine Arbeit.</a:t>
            </a:r>
          </a:p>
          <a:p>
            <a:pPr lvl="0">
              <a:buFontTx/>
              <a:buChar char="-"/>
            </a:pPr>
            <a:endParaRPr lang="de-DE" dirty="0"/>
          </a:p>
          <a:p>
            <a:pPr lvl="0"/>
            <a:r>
              <a:rPr lang="de-DE" b="1" dirty="0"/>
              <a:t>Selbstpräsentation ist im Job genauso wichtig, wie im Privatleben!</a:t>
            </a:r>
          </a:p>
          <a:p>
            <a:pPr lvl="0"/>
            <a:endParaRPr lang="de-DE" dirty="0"/>
          </a:p>
          <a:p>
            <a:pPr lvl="0"/>
            <a:endParaRPr lang="de-DE" dirty="0"/>
          </a:p>
          <a:p>
            <a:pPr marL="0" lvl="0" indent="0">
              <a:buNone/>
            </a:pPr>
            <a:endParaRPr lang="de-DE" dirty="0"/>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Einleitung zu Selbstpräsentation – </a:t>
            </a:r>
            <a:br>
              <a:rPr lang="de-DE" dirty="0"/>
            </a:br>
            <a:r>
              <a:rPr lang="de-DE" dirty="0"/>
              <a:t>„das Bild nach außen“</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3</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80A4A613-86A7-1A80-59FB-12C381A70373}"/>
              </a:ext>
            </a:extLst>
          </p:cNvPr>
          <p:cNvSpPr txBox="1">
            <a:spLocks noGrp="1"/>
          </p:cNvSpPr>
          <p:nvPr>
            <p:ph type="body" idx="4294967295"/>
          </p:nvPr>
        </p:nvSpPr>
        <p:spPr>
          <a:xfrm>
            <a:off x="838202" y="2131201"/>
            <a:ext cx="10889509" cy="4042800"/>
          </a:xfrm>
        </p:spPr>
        <p:txBody>
          <a:bodyPr lIns="90004">
            <a:normAutofit/>
          </a:bodyPr>
          <a:lstStyle/>
          <a:p>
            <a:r>
              <a:rPr lang="de-DE" b="1" dirty="0"/>
              <a:t>Pünktlichkeit: </a:t>
            </a:r>
            <a:r>
              <a:rPr lang="de-DE" dirty="0"/>
              <a:t>Komme immer pünktlich zur Arbeit.</a:t>
            </a:r>
          </a:p>
          <a:p>
            <a:r>
              <a:rPr lang="de-DE" b="1" dirty="0"/>
              <a:t>Kleidung: </a:t>
            </a:r>
            <a:r>
              <a:rPr lang="de-DE" dirty="0"/>
              <a:t>Trage Kleidung, die zu deinem Job passt.</a:t>
            </a:r>
          </a:p>
          <a:p>
            <a:r>
              <a:rPr lang="de-DE" b="1" dirty="0"/>
              <a:t>Kommunikation: </a:t>
            </a:r>
            <a:r>
              <a:rPr lang="de-DE" dirty="0"/>
              <a:t>Sprich klar und freundlich mit deinen Kolleg*innen und deinen Kund*innen.</a:t>
            </a:r>
          </a:p>
          <a:p>
            <a:r>
              <a:rPr lang="de-DE" b="1" dirty="0"/>
              <a:t>Verantwortung: </a:t>
            </a:r>
            <a:r>
              <a:rPr lang="de-DE" dirty="0"/>
              <a:t>Übernimm Verantwortung für deine Aufgaben.</a:t>
            </a:r>
          </a:p>
          <a:p>
            <a:r>
              <a:rPr lang="de-DE" b="1" dirty="0"/>
              <a:t>Teamarbeit: </a:t>
            </a:r>
            <a:r>
              <a:rPr lang="de-DE" dirty="0"/>
              <a:t>Arbeite gut mit anderen zusammen und unterstütze andere, wenn sie Hilfe brauchen. </a:t>
            </a:r>
          </a:p>
          <a:p>
            <a:r>
              <a:rPr lang="de-DE" b="1" dirty="0"/>
              <a:t>Positive Einstellung: </a:t>
            </a:r>
            <a:r>
              <a:rPr lang="de-DE" dirty="0"/>
              <a:t>Zeig eine positive Einstellung und sei offen für neue Ideen.</a:t>
            </a:r>
          </a:p>
          <a:p>
            <a:pPr lvl="0"/>
            <a:endParaRPr lang="de-DE" dirty="0"/>
          </a:p>
          <a:p>
            <a:pPr marL="0" lvl="0" indent="0">
              <a:buNone/>
            </a:pPr>
            <a:endParaRPr lang="de-DE" dirty="0"/>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Wie kann man ein gutes Bild nach außen zeigen?</a:t>
            </a:r>
          </a:p>
        </p:txBody>
      </p:sp>
    </p:spTree>
    <p:extLst>
      <p:ext uri="{BB962C8B-B14F-4D97-AF65-F5344CB8AC3E}">
        <p14:creationId xmlns:p14="http://schemas.microsoft.com/office/powerpoint/2010/main" val="28527312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4" end="4"/>
                                            </p:txEl>
                                          </p:spTgt>
                                        </p:tgtEl>
                                        <p:attrNameLst>
                                          <p:attrName>style.visibility</p:attrName>
                                        </p:attrNameLst>
                                      </p:cBhvr>
                                      <p:to>
                                        <p:strVal val="visible"/>
                                      </p:to>
                                    </p:set>
                                    <p:animEffect transition="in" filter="fade">
                                      <p:cBhvr>
                                        <p:cTn id="42" dur="1000"/>
                                        <p:tgtEl>
                                          <p:spTgt spid="4">
                                            <p:txEl>
                                              <p:pRg st="4" end="4"/>
                                            </p:txEl>
                                          </p:spTgt>
                                        </p:tgtEl>
                                      </p:cBhvr>
                                    </p:animEffect>
                                    <p:anim calcmode="lin" valueType="num">
                                      <p:cBhvr>
                                        <p:cTn id="4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5" end="5"/>
                                            </p:txEl>
                                          </p:spTgt>
                                        </p:tgtEl>
                                        <p:attrNameLst>
                                          <p:attrName>style.visibility</p:attrName>
                                        </p:attrNameLst>
                                      </p:cBhvr>
                                      <p:to>
                                        <p:strVal val="visible"/>
                                      </p:to>
                                    </p:set>
                                    <p:animEffect transition="in" filter="fade">
                                      <p:cBhvr>
                                        <p:cTn id="49" dur="1000"/>
                                        <p:tgtEl>
                                          <p:spTgt spid="4">
                                            <p:txEl>
                                              <p:pRg st="5" end="5"/>
                                            </p:txEl>
                                          </p:spTgt>
                                        </p:tgtEl>
                                      </p:cBhvr>
                                    </p:animEffect>
                                    <p:anim calcmode="lin" valueType="num">
                                      <p:cBhvr>
                                        <p:cTn id="5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4</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1: </a:t>
            </a:r>
          </a:p>
          <a:p>
            <a:pPr marL="0" lvl="0" indent="0">
              <a:lnSpc>
                <a:spcPct val="100000"/>
              </a:lnSpc>
              <a:buNone/>
            </a:pPr>
            <a:r>
              <a:rPr lang="de-DE" dirty="0"/>
              <a:t>Warum ist es wichtig, ein gutes Bild nach außen zu zeigen?</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Selbstpräsentation – „das Bild nach außen“:</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154512"/>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Um viele Süßigkeiten zu bekommen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1" y="3862067"/>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Um besser zu schlafen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4545298"/>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Damit dich andere Menschen positiv wahrnehmen</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1479742551"/>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5</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2: </a:t>
            </a:r>
          </a:p>
          <a:p>
            <a:pPr marL="0" lvl="0" indent="0">
              <a:lnSpc>
                <a:spcPct val="100000"/>
              </a:lnSpc>
              <a:buNone/>
            </a:pPr>
            <a:r>
              <a:rPr lang="de-DE" dirty="0"/>
              <a:t>Warum ist ein positives Bild nach außen im Beruf wichtig?</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Selbstpräsentation – „das Bild nach außen“:</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850143"/>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Es gibt dir mehr Freizeit</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1" y="4572721"/>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Die Arbeit wird dadurch schwieriger</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3127563"/>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Es hilft dir, besser mit anderen Personen zusammenzuarbeiten</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24457700"/>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6</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3: </a:t>
            </a:r>
          </a:p>
          <a:p>
            <a:pPr marL="0" lvl="0" indent="0">
              <a:lnSpc>
                <a:spcPct val="100000"/>
              </a:lnSpc>
              <a:buNone/>
            </a:pPr>
            <a:r>
              <a:rPr lang="de-DE" dirty="0"/>
              <a:t>Durch welches Verhalten zeigst du ein gutes Bild nach außen?</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Selbstpräsentation – „das Bild nach außen“:</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842260"/>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Andere ignorieren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1" y="4566103"/>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Immer widersprechen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3126300"/>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Freundlich/respektvoll grüßen und lächeln</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462703609"/>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7</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4: </a:t>
            </a:r>
          </a:p>
          <a:p>
            <a:pPr marL="0" lvl="0" indent="0">
              <a:lnSpc>
                <a:spcPct val="100000"/>
              </a:lnSpc>
              <a:buNone/>
            </a:pPr>
            <a:r>
              <a:rPr lang="de-DE" dirty="0"/>
              <a:t>Wie kann sich deine Selbstpräsentation verbessern?</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Selbstpräsentation – „das Bild nach außen“:</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140889"/>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dirty="0">
                <a:solidFill>
                  <a:srgbClr val="00778F"/>
                </a:solidFill>
                <a:latin typeface="Arial"/>
              </a:rPr>
              <a:t>Wenn</a:t>
            </a:r>
            <a:r>
              <a:rPr kumimoji="0" lang="de-DE" sz="2600" b="0" i="0" u="none" strike="noStrike" kern="1200" cap="none" spc="0" normalizeH="0" noProof="0" dirty="0">
                <a:ln>
                  <a:noFill/>
                </a:ln>
                <a:solidFill>
                  <a:srgbClr val="00778F"/>
                </a:solidFill>
                <a:effectLst/>
                <a:uLnTx/>
                <a:uFillTx/>
                <a:latin typeface="Arial"/>
              </a:rPr>
              <a:t> du deine negativen Eigenschaften </a:t>
            </a:r>
            <a:r>
              <a:rPr kumimoji="0" lang="de-DE" sz="2600" b="0" i="0" u="none" strike="noStrike" kern="1200" cap="none" spc="0" normalizeH="0" noProof="0" dirty="0" err="1">
                <a:ln>
                  <a:noFill/>
                </a:ln>
                <a:solidFill>
                  <a:srgbClr val="00778F"/>
                </a:solidFill>
                <a:effectLst/>
                <a:uLnTx/>
                <a:uFillTx/>
                <a:latin typeface="Arial"/>
              </a:rPr>
              <a:t>bet</a:t>
            </a:r>
            <a:r>
              <a:rPr lang="de-DE" sz="2600" dirty="0" err="1">
                <a:solidFill>
                  <a:srgbClr val="00778F"/>
                </a:solidFill>
                <a:latin typeface="Arial"/>
              </a:rPr>
              <a:t>onst</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1" y="4587556"/>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kern="0" noProof="0" dirty="0">
                <a:solidFill>
                  <a:srgbClr val="00778F"/>
                </a:solidFill>
                <a:latin typeface="Arial"/>
              </a:rPr>
              <a:t>Wenn du nur über </a:t>
            </a:r>
            <a:r>
              <a:rPr lang="de-DE" sz="2600" kern="0" dirty="0">
                <a:solidFill>
                  <a:srgbClr val="00778F"/>
                </a:solidFill>
                <a:latin typeface="Arial"/>
              </a:rPr>
              <a:t>deine</a:t>
            </a:r>
            <a:r>
              <a:rPr lang="de-DE" sz="2600" kern="0" noProof="0" dirty="0">
                <a:solidFill>
                  <a:srgbClr val="00778F"/>
                </a:solidFill>
                <a:latin typeface="Arial"/>
              </a:rPr>
              <a:t> Hobbies sprichst</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3862197"/>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dirty="0">
                <a:solidFill>
                  <a:srgbClr val="00778F"/>
                </a:solidFill>
                <a:latin typeface="Arial"/>
              </a:rPr>
              <a:t>Wenn du deine Stärken und Erfolge hervorhebst</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1710234317"/>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8</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80A4A613-86A7-1A80-59FB-12C381A70373}"/>
              </a:ext>
            </a:extLst>
          </p:cNvPr>
          <p:cNvSpPr txBox="1">
            <a:spLocks noGrp="1"/>
          </p:cNvSpPr>
          <p:nvPr>
            <p:ph type="body" idx="4294967295"/>
          </p:nvPr>
        </p:nvSpPr>
        <p:spPr>
          <a:xfrm>
            <a:off x="838203" y="2131201"/>
            <a:ext cx="10515600" cy="4042800"/>
          </a:xfrm>
        </p:spPr>
        <p:txBody>
          <a:bodyPr lIns="90004"/>
          <a:lstStyle/>
          <a:p>
            <a:pPr marL="0" lvl="0" indent="0">
              <a:buNone/>
            </a:pPr>
            <a:r>
              <a:rPr lang="de-DE" dirty="0"/>
              <a:t>Was bedeutet das?</a:t>
            </a:r>
          </a:p>
          <a:p>
            <a:pPr lvl="0"/>
            <a:endParaRPr lang="de-DE" dirty="0"/>
          </a:p>
          <a:p>
            <a:pPr lvl="0"/>
            <a:r>
              <a:rPr lang="de-DE" dirty="0"/>
              <a:t>Das Selbstbild ist das Bild, das man von sich selbst hat. </a:t>
            </a:r>
          </a:p>
          <a:p>
            <a:pPr lvl="0"/>
            <a:r>
              <a:rPr lang="de-DE" dirty="0"/>
              <a:t>Es entsteht durch die Wahrnehmung der eigenen Fähigkeiten, Eigenschaften und Werte.</a:t>
            </a:r>
          </a:p>
          <a:p>
            <a:pPr lvl="0"/>
            <a:r>
              <a:rPr lang="de-DE" dirty="0"/>
              <a:t>Es ist, wie man sich selbst sieht und was man über sich selbst denkt.</a:t>
            </a:r>
          </a:p>
          <a:p>
            <a:pPr lvl="0"/>
            <a:endParaRPr lang="de-DE" dirty="0"/>
          </a:p>
          <a:p>
            <a:pPr lvl="0"/>
            <a:endParaRPr lang="de-DE" dirty="0"/>
          </a:p>
          <a:p>
            <a:pPr marL="0" lvl="0" indent="0">
              <a:buNone/>
            </a:pPr>
            <a:endParaRPr lang="de-DE" dirty="0"/>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Selbstbild</a:t>
            </a:r>
          </a:p>
        </p:txBody>
      </p:sp>
    </p:spTree>
    <p:extLst>
      <p:ext uri="{BB962C8B-B14F-4D97-AF65-F5344CB8AC3E}">
        <p14:creationId xmlns:p14="http://schemas.microsoft.com/office/powerpoint/2010/main" val="23150086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9</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Warum ist das Selbstbild wichtig?</a:t>
            </a:r>
          </a:p>
        </p:txBody>
      </p:sp>
      <p:sp>
        <p:nvSpPr>
          <p:cNvPr id="7" name="Textplatzhalter 1">
            <a:extLst>
              <a:ext uri="{FF2B5EF4-FFF2-40B4-BE49-F238E27FC236}">
                <a16:creationId xmlns:a16="http://schemas.microsoft.com/office/drawing/2014/main" id="{6D57F924-ADFD-A54C-E0BA-B897079BD416}"/>
              </a:ext>
            </a:extLst>
          </p:cNvPr>
          <p:cNvSpPr>
            <a:spLocks noGrp="1"/>
          </p:cNvSpPr>
          <p:nvPr>
            <p:ph type="body" idx="4294967295"/>
          </p:nvPr>
        </p:nvSpPr>
        <p:spPr>
          <a:xfrm>
            <a:off x="838203" y="2131201"/>
            <a:ext cx="10515600" cy="4044107"/>
          </a:xfrm>
        </p:spPr>
        <p:txBody>
          <a:bodyPr>
            <a:normAutofit/>
          </a:bodyPr>
          <a:lstStyle/>
          <a:p>
            <a:pPr marL="228600" marR="0" lvl="0" indent="-228600" algn="l" defTabSz="914400" rtl="0" eaLnBrk="1" fontAlgn="auto" latinLnBrk="0" hangingPunct="1">
              <a:lnSpc>
                <a:spcPct val="90000"/>
              </a:lnSpc>
              <a:spcBef>
                <a:spcPts val="1000"/>
              </a:spcBef>
              <a:spcAft>
                <a:spcPts val="0"/>
              </a:spcAft>
              <a:buClrTx/>
              <a:buSzPct val="100000"/>
              <a:buFont typeface="Arial" pitchFamily="34"/>
              <a:buChar char="•"/>
              <a:tabLst/>
              <a:defRPr/>
            </a:pPr>
            <a:r>
              <a:rPr kumimoji="0" lang="de-DE" sz="2600" b="1" i="0" u="none" strike="noStrike" kern="1200" cap="none" spc="0" normalizeH="0" baseline="0" noProof="0" dirty="0">
                <a:ln>
                  <a:noFill/>
                </a:ln>
                <a:solidFill>
                  <a:srgbClr val="00778F"/>
                </a:solidFill>
                <a:effectLst/>
                <a:uLnTx/>
                <a:uFillTx/>
                <a:latin typeface="Arial"/>
              </a:rPr>
              <a:t>Selbstvertrauen: </a:t>
            </a:r>
            <a:r>
              <a:rPr kumimoji="0" lang="de-DE" sz="2600" b="0" i="0" u="none" strike="noStrike" kern="1200" cap="none" spc="0" normalizeH="0" baseline="0" noProof="0" dirty="0">
                <a:ln>
                  <a:noFill/>
                </a:ln>
                <a:solidFill>
                  <a:srgbClr val="00778F"/>
                </a:solidFill>
                <a:effectLst/>
                <a:uLnTx/>
                <a:uFillTx/>
                <a:latin typeface="Arial"/>
              </a:rPr>
              <a:t>Ein gutes Selbstbild hilft dir Selbstbewusstsein</a:t>
            </a:r>
            <a:r>
              <a:rPr kumimoji="0" lang="de-DE" sz="2600" b="0" i="0" u="none" strike="noStrike" kern="1200" cap="none" spc="0" normalizeH="0" noProof="0" dirty="0">
                <a:ln>
                  <a:noFill/>
                </a:ln>
                <a:solidFill>
                  <a:srgbClr val="00778F"/>
                </a:solidFill>
                <a:effectLst/>
                <a:uLnTx/>
                <a:uFillTx/>
                <a:latin typeface="Arial"/>
              </a:rPr>
              <a:t> aufzubauen, welches dir wiederum Selbstvertrauen schenkt um nach außen kompetent zu wirken.</a:t>
            </a:r>
            <a:endParaRPr kumimoji="0" lang="de-DE" sz="2600" b="0" i="0" u="none" strike="noStrike" kern="1200" cap="none" spc="0" normalizeH="0" baseline="0" noProof="0" dirty="0">
              <a:ln>
                <a:noFill/>
              </a:ln>
              <a:solidFill>
                <a:srgbClr val="00778F"/>
              </a:solidFill>
              <a:effectLst/>
              <a:uLnTx/>
              <a:uFillTx/>
              <a:latin typeface="Arial"/>
            </a:endParaRPr>
          </a:p>
          <a:p>
            <a:pPr marL="0" marR="0" lvl="0" indent="0" algn="l" defTabSz="914400" rtl="0" eaLnBrk="1" fontAlgn="auto" latinLnBrk="0" hangingPunct="1">
              <a:lnSpc>
                <a:spcPct val="90000"/>
              </a:lnSpc>
              <a:spcBef>
                <a:spcPts val="1000"/>
              </a:spcBef>
              <a:spcAft>
                <a:spcPts val="0"/>
              </a:spcAft>
              <a:buClrTx/>
              <a:buSzPct val="100000"/>
              <a:buNone/>
              <a:tabLst/>
              <a:defRPr/>
            </a:pPr>
            <a:endParaRPr kumimoji="0" lang="de-DE" sz="2600" b="0" i="0" u="none" strike="noStrike" kern="1200" cap="none" spc="0" normalizeH="0" baseline="0" noProof="0" dirty="0">
              <a:ln>
                <a:noFill/>
              </a:ln>
              <a:solidFill>
                <a:srgbClr val="00778F"/>
              </a:solidFill>
              <a:effectLst/>
              <a:uLnTx/>
              <a:uFillTx/>
              <a:latin typeface="Arial"/>
            </a:endParaRPr>
          </a:p>
          <a:p>
            <a:pPr marL="228600" marR="0" lvl="0" indent="-228600" algn="l" defTabSz="914400" rtl="0" eaLnBrk="1" fontAlgn="auto" latinLnBrk="0" hangingPunct="1">
              <a:lnSpc>
                <a:spcPct val="90000"/>
              </a:lnSpc>
              <a:spcBef>
                <a:spcPts val="1000"/>
              </a:spcBef>
              <a:spcAft>
                <a:spcPts val="0"/>
              </a:spcAft>
              <a:buClrTx/>
              <a:buSzPct val="100000"/>
              <a:buFont typeface="Arial" pitchFamily="34"/>
              <a:buChar char="•"/>
              <a:tabLst/>
              <a:defRPr/>
            </a:pPr>
            <a:r>
              <a:rPr kumimoji="0" lang="de-DE" sz="2600" b="1" i="0" u="none" strike="noStrike" kern="1200" cap="none" spc="0" normalizeH="0" baseline="0" noProof="0" dirty="0">
                <a:ln>
                  <a:noFill/>
                </a:ln>
                <a:solidFill>
                  <a:srgbClr val="00778F"/>
                </a:solidFill>
                <a:effectLst/>
                <a:uLnTx/>
                <a:uFillTx/>
                <a:latin typeface="Arial"/>
              </a:rPr>
              <a:t>Verhalten: </a:t>
            </a:r>
            <a:r>
              <a:rPr kumimoji="0" lang="de-DE" sz="2600" b="0" i="0" u="none" strike="noStrike" kern="1200" cap="none" spc="0" normalizeH="0" baseline="0" noProof="0" dirty="0">
                <a:ln>
                  <a:noFill/>
                </a:ln>
                <a:solidFill>
                  <a:srgbClr val="00778F"/>
                </a:solidFill>
                <a:effectLst/>
                <a:uLnTx/>
                <a:uFillTx/>
                <a:latin typeface="Arial"/>
              </a:rPr>
              <a:t>Dein Selbstbild beeinflusst, wie du dich in verschiedenen Situationen verhältst.</a:t>
            </a:r>
          </a:p>
          <a:p>
            <a:pPr marL="0" marR="0" lvl="0" indent="0" algn="l" defTabSz="914400" rtl="0" eaLnBrk="1" fontAlgn="auto" latinLnBrk="0" hangingPunct="1">
              <a:lnSpc>
                <a:spcPct val="90000"/>
              </a:lnSpc>
              <a:spcBef>
                <a:spcPts val="1000"/>
              </a:spcBef>
              <a:spcAft>
                <a:spcPts val="0"/>
              </a:spcAft>
              <a:buClrTx/>
              <a:buSzPct val="100000"/>
              <a:buNone/>
              <a:tabLst/>
              <a:defRPr/>
            </a:pPr>
            <a:endParaRPr kumimoji="0" lang="de-DE" sz="2600" b="0" i="0" u="none" strike="noStrike" kern="1200" cap="none" spc="0" normalizeH="0" baseline="0" noProof="0" dirty="0">
              <a:ln>
                <a:noFill/>
              </a:ln>
              <a:solidFill>
                <a:srgbClr val="00778F"/>
              </a:solidFill>
              <a:effectLst/>
              <a:uLnTx/>
              <a:uFillTx/>
              <a:latin typeface="Arial"/>
            </a:endParaRPr>
          </a:p>
          <a:p>
            <a:pPr marL="228600" marR="0" lvl="0" indent="-228600" algn="l" defTabSz="914400" rtl="0" eaLnBrk="1" fontAlgn="auto" latinLnBrk="0" hangingPunct="1">
              <a:lnSpc>
                <a:spcPct val="90000"/>
              </a:lnSpc>
              <a:spcBef>
                <a:spcPts val="1000"/>
              </a:spcBef>
              <a:spcAft>
                <a:spcPts val="0"/>
              </a:spcAft>
              <a:buClrTx/>
              <a:buSzPct val="100000"/>
              <a:buFont typeface="Arial" pitchFamily="34"/>
              <a:buChar char="•"/>
              <a:tabLst/>
              <a:defRPr/>
            </a:pPr>
            <a:r>
              <a:rPr kumimoji="0" lang="de-DE" sz="2600" b="1" i="0" u="none" strike="noStrike" kern="1200" cap="none" spc="0" normalizeH="0" baseline="0" noProof="0" dirty="0">
                <a:ln>
                  <a:noFill/>
                </a:ln>
                <a:solidFill>
                  <a:srgbClr val="00778F"/>
                </a:solidFill>
                <a:effectLst/>
                <a:uLnTx/>
                <a:uFillTx/>
                <a:latin typeface="Arial"/>
              </a:rPr>
              <a:t>Ziele: </a:t>
            </a:r>
            <a:r>
              <a:rPr kumimoji="0" lang="de-DE" sz="2600" b="0" i="0" u="none" strike="noStrike" kern="1200" cap="none" spc="0" normalizeH="0" baseline="0" noProof="0" dirty="0">
                <a:ln>
                  <a:noFill/>
                </a:ln>
                <a:solidFill>
                  <a:srgbClr val="00778F"/>
                </a:solidFill>
                <a:effectLst/>
                <a:uLnTx/>
                <a:uFillTx/>
                <a:latin typeface="Arial"/>
              </a:rPr>
              <a:t>Es hilft dir, deine Ziele zu erkennen und zu erreichen.</a:t>
            </a:r>
          </a:p>
          <a:p>
            <a:endParaRPr lang="de-DE" dirty="0"/>
          </a:p>
        </p:txBody>
      </p:sp>
    </p:spTree>
    <p:extLst>
      <p:ext uri="{BB962C8B-B14F-4D97-AF65-F5344CB8AC3E}">
        <p14:creationId xmlns:p14="http://schemas.microsoft.com/office/powerpoint/2010/main" val="42543629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fade">
                                      <p:cBhvr>
                                        <p:cTn id="28" dur="1000"/>
                                        <p:tgtEl>
                                          <p:spTgt spid="7">
                                            <p:txEl>
                                              <p:pRg st="4" end="4"/>
                                            </p:txEl>
                                          </p:spTgt>
                                        </p:tgtEl>
                                      </p:cBhvr>
                                    </p:animEffect>
                                    <p:anim calcmode="lin" valueType="num">
                                      <p:cBhvr>
                                        <p:cTn id="29"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10</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6" name="Titel 5">
            <a:extLst>
              <a:ext uri="{FF2B5EF4-FFF2-40B4-BE49-F238E27FC236}">
                <a16:creationId xmlns:a16="http://schemas.microsoft.com/office/drawing/2014/main" id="{02C83A6D-105C-B520-B3FB-97C2BAE6EB56}"/>
              </a:ext>
            </a:extLst>
          </p:cNvPr>
          <p:cNvSpPr>
            <a:spLocks noGrp="1"/>
          </p:cNvSpPr>
          <p:nvPr>
            <p:ph type="title"/>
          </p:nvPr>
        </p:nvSpPr>
        <p:spPr/>
        <p:txBody>
          <a:bodyPr/>
          <a:lstStyle/>
          <a:p>
            <a:r>
              <a:rPr lang="de-DE" dirty="0"/>
              <a:t>Teile des Selbstbildes</a:t>
            </a:r>
          </a:p>
        </p:txBody>
      </p:sp>
      <p:sp>
        <p:nvSpPr>
          <p:cNvPr id="10" name="Textplatzhalter 1">
            <a:extLst>
              <a:ext uri="{FF2B5EF4-FFF2-40B4-BE49-F238E27FC236}">
                <a16:creationId xmlns:a16="http://schemas.microsoft.com/office/drawing/2014/main" id="{F4381D94-ED62-60A4-8EC3-9E28B4AF5DD9}"/>
              </a:ext>
            </a:extLst>
          </p:cNvPr>
          <p:cNvSpPr>
            <a:spLocks noGrp="1"/>
          </p:cNvSpPr>
          <p:nvPr>
            <p:ph type="body" idx="4294967295"/>
          </p:nvPr>
        </p:nvSpPr>
        <p:spPr>
          <a:xfrm>
            <a:off x="838203" y="2131201"/>
            <a:ext cx="10515600" cy="4044107"/>
          </a:xfrm>
        </p:spPr>
        <p:txBody>
          <a:bodyPr>
            <a:normAutofit fontScale="92500" lnSpcReduction="20000"/>
          </a:bodyPr>
          <a:lstStyle/>
          <a:p>
            <a:r>
              <a:rPr lang="de-DE" b="1" dirty="0"/>
              <a:t>Aussehen:</a:t>
            </a:r>
            <a:r>
              <a:rPr lang="de-DE" dirty="0"/>
              <a:t> Wie du über dein Aussehen denkst.</a:t>
            </a:r>
          </a:p>
          <a:p>
            <a:pPr>
              <a:buFont typeface="Symbol" panose="05050102010706020507" pitchFamily="18" charset="2"/>
              <a:buChar char="-"/>
            </a:pPr>
            <a:r>
              <a:rPr lang="de-DE" dirty="0"/>
              <a:t>Beispiel: „Ich finde, dass ich freundlich aussehe.“</a:t>
            </a:r>
          </a:p>
          <a:p>
            <a:pPr>
              <a:lnSpc>
                <a:spcPct val="150000"/>
              </a:lnSpc>
              <a:buFont typeface="Arial" panose="020B0604020202020204" pitchFamily="34" charset="0"/>
              <a:buChar char="•"/>
            </a:pPr>
            <a:r>
              <a:rPr lang="de-DE" b="1" dirty="0"/>
              <a:t>Fähigkeiten: </a:t>
            </a:r>
            <a:r>
              <a:rPr lang="de-DE" dirty="0"/>
              <a:t>Was du denkst, was du gut kannst.</a:t>
            </a:r>
          </a:p>
          <a:p>
            <a:pPr>
              <a:buFont typeface="Symbol" panose="05050102010706020507" pitchFamily="18" charset="2"/>
              <a:buChar char="-"/>
            </a:pPr>
            <a:r>
              <a:rPr lang="de-DE" dirty="0"/>
              <a:t>Beispiel: „Ich bin gut im Organisieren.“</a:t>
            </a:r>
          </a:p>
          <a:p>
            <a:pPr>
              <a:lnSpc>
                <a:spcPct val="160000"/>
              </a:lnSpc>
              <a:buFont typeface="Arial" panose="020B0604020202020204" pitchFamily="34" charset="0"/>
              <a:buChar char="•"/>
            </a:pPr>
            <a:r>
              <a:rPr lang="de-DE" b="1" dirty="0"/>
              <a:t>Persönlichkeit: </a:t>
            </a:r>
            <a:r>
              <a:rPr lang="de-DE" dirty="0"/>
              <a:t>Wie du deine eigene Persönlichkeit siehst.</a:t>
            </a:r>
          </a:p>
          <a:p>
            <a:pPr>
              <a:buFont typeface="Symbol" panose="05050102010706020507" pitchFamily="18" charset="2"/>
              <a:buChar char="-"/>
            </a:pPr>
            <a:r>
              <a:rPr lang="de-DE" dirty="0"/>
              <a:t>Beispiel: „Ich bin eine geduldige Person.“</a:t>
            </a:r>
          </a:p>
          <a:p>
            <a:pPr>
              <a:lnSpc>
                <a:spcPct val="160000"/>
              </a:lnSpc>
              <a:buFont typeface="Arial" panose="020B0604020202020204" pitchFamily="34" charset="0"/>
              <a:buChar char="•"/>
            </a:pPr>
            <a:r>
              <a:rPr lang="de-DE" b="1" dirty="0"/>
              <a:t>Werte: </a:t>
            </a:r>
            <a:r>
              <a:rPr lang="de-DE" dirty="0"/>
              <a:t>Was dir im Leben wichtig ist. </a:t>
            </a:r>
          </a:p>
          <a:p>
            <a:pPr>
              <a:buFont typeface="Symbol" panose="05050102010706020507" pitchFamily="18" charset="2"/>
              <a:buChar char="-"/>
            </a:pPr>
            <a:r>
              <a:rPr lang="de-DE" dirty="0"/>
              <a:t>Beispiel: „Familie ist mir sehr wichtig.“</a:t>
            </a:r>
          </a:p>
          <a:p>
            <a:endParaRPr lang="de-DE" dirty="0"/>
          </a:p>
        </p:txBody>
      </p:sp>
    </p:spTree>
    <p:extLst>
      <p:ext uri="{BB962C8B-B14F-4D97-AF65-F5344CB8AC3E}">
        <p14:creationId xmlns:p14="http://schemas.microsoft.com/office/powerpoint/2010/main" val="2683749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1000"/>
                                        <p:tgtEl>
                                          <p:spTgt spid="10">
                                            <p:txEl>
                                              <p:pRg st="1" end="1"/>
                                            </p:txEl>
                                          </p:spTgt>
                                        </p:tgtEl>
                                      </p:cBhvr>
                                    </p:animEffect>
                                    <p:anim calcmode="lin" valueType="num">
                                      <p:cBhvr>
                                        <p:cTn id="22"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fade">
                                      <p:cBhvr>
                                        <p:cTn id="28" dur="1000"/>
                                        <p:tgtEl>
                                          <p:spTgt spid="10">
                                            <p:txEl>
                                              <p:pRg st="2" end="2"/>
                                            </p:txEl>
                                          </p:spTgt>
                                        </p:tgtEl>
                                      </p:cBhvr>
                                    </p:animEffect>
                                    <p:anim calcmode="lin" valueType="num">
                                      <p:cBhvr>
                                        <p:cTn id="29"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Effect transition="in" filter="fade">
                                      <p:cBhvr>
                                        <p:cTn id="35" dur="1000"/>
                                        <p:tgtEl>
                                          <p:spTgt spid="10">
                                            <p:txEl>
                                              <p:pRg st="3" end="3"/>
                                            </p:txEl>
                                          </p:spTgt>
                                        </p:tgtEl>
                                      </p:cBhvr>
                                    </p:animEffect>
                                    <p:anim calcmode="lin" valueType="num">
                                      <p:cBhvr>
                                        <p:cTn id="36"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1000"/>
                                        <p:tgtEl>
                                          <p:spTgt spid="10">
                                            <p:txEl>
                                              <p:pRg st="4" end="4"/>
                                            </p:txEl>
                                          </p:spTgt>
                                        </p:tgtEl>
                                      </p:cBhvr>
                                    </p:animEffect>
                                    <p:anim calcmode="lin" valueType="num">
                                      <p:cBhvr>
                                        <p:cTn id="43"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xEl>
                                              <p:pRg st="5" end="5"/>
                                            </p:txEl>
                                          </p:spTgt>
                                        </p:tgtEl>
                                        <p:attrNameLst>
                                          <p:attrName>style.visibility</p:attrName>
                                        </p:attrNameLst>
                                      </p:cBhvr>
                                      <p:to>
                                        <p:strVal val="visible"/>
                                      </p:to>
                                    </p:set>
                                    <p:animEffect transition="in" filter="fade">
                                      <p:cBhvr>
                                        <p:cTn id="49" dur="1000"/>
                                        <p:tgtEl>
                                          <p:spTgt spid="10">
                                            <p:txEl>
                                              <p:pRg st="5" end="5"/>
                                            </p:txEl>
                                          </p:spTgt>
                                        </p:tgtEl>
                                      </p:cBhvr>
                                    </p:animEffect>
                                    <p:anim calcmode="lin" valueType="num">
                                      <p:cBhvr>
                                        <p:cTn id="50"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0">
                                            <p:txEl>
                                              <p:pRg st="6" end="6"/>
                                            </p:txEl>
                                          </p:spTgt>
                                        </p:tgtEl>
                                        <p:attrNameLst>
                                          <p:attrName>style.visibility</p:attrName>
                                        </p:attrNameLst>
                                      </p:cBhvr>
                                      <p:to>
                                        <p:strVal val="visible"/>
                                      </p:to>
                                    </p:set>
                                    <p:animEffect transition="in" filter="fade">
                                      <p:cBhvr>
                                        <p:cTn id="56" dur="1000"/>
                                        <p:tgtEl>
                                          <p:spTgt spid="10">
                                            <p:txEl>
                                              <p:pRg st="6" end="6"/>
                                            </p:txEl>
                                          </p:spTgt>
                                        </p:tgtEl>
                                      </p:cBhvr>
                                    </p:animEffect>
                                    <p:anim calcmode="lin" valueType="num">
                                      <p:cBhvr>
                                        <p:cTn id="57"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0">
                                            <p:txEl>
                                              <p:pRg st="7" end="7"/>
                                            </p:txEl>
                                          </p:spTgt>
                                        </p:tgtEl>
                                        <p:attrNameLst>
                                          <p:attrName>style.visibility</p:attrName>
                                        </p:attrNameLst>
                                      </p:cBhvr>
                                      <p:to>
                                        <p:strVal val="visible"/>
                                      </p:to>
                                    </p:set>
                                    <p:animEffect transition="in" filter="fade">
                                      <p:cBhvr>
                                        <p:cTn id="63" dur="1000"/>
                                        <p:tgtEl>
                                          <p:spTgt spid="10">
                                            <p:txEl>
                                              <p:pRg st="7" end="7"/>
                                            </p:txEl>
                                          </p:spTgt>
                                        </p:tgtEl>
                                      </p:cBhvr>
                                    </p:animEffect>
                                    <p:anim calcmode="lin" valueType="num">
                                      <p:cBhvr>
                                        <p:cTn id="64"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11</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6" name="Titel 5">
            <a:extLst>
              <a:ext uri="{FF2B5EF4-FFF2-40B4-BE49-F238E27FC236}">
                <a16:creationId xmlns:a16="http://schemas.microsoft.com/office/drawing/2014/main" id="{02C83A6D-105C-B520-B3FB-97C2BAE6EB56}"/>
              </a:ext>
            </a:extLst>
          </p:cNvPr>
          <p:cNvSpPr>
            <a:spLocks noGrp="1"/>
          </p:cNvSpPr>
          <p:nvPr>
            <p:ph type="title"/>
          </p:nvPr>
        </p:nvSpPr>
        <p:spPr/>
        <p:txBody>
          <a:bodyPr/>
          <a:lstStyle/>
          <a:p>
            <a:r>
              <a:rPr lang="de-DE" dirty="0"/>
              <a:t>Wie kannst du dein Selbstbild verbessern?</a:t>
            </a:r>
          </a:p>
        </p:txBody>
      </p:sp>
      <p:sp>
        <p:nvSpPr>
          <p:cNvPr id="10" name="Textplatzhalter 1">
            <a:extLst>
              <a:ext uri="{FF2B5EF4-FFF2-40B4-BE49-F238E27FC236}">
                <a16:creationId xmlns:a16="http://schemas.microsoft.com/office/drawing/2014/main" id="{F4381D94-ED62-60A4-8EC3-9E28B4AF5DD9}"/>
              </a:ext>
            </a:extLst>
          </p:cNvPr>
          <p:cNvSpPr>
            <a:spLocks noGrp="1"/>
          </p:cNvSpPr>
          <p:nvPr>
            <p:ph type="body" idx="4294967295"/>
          </p:nvPr>
        </p:nvSpPr>
        <p:spPr>
          <a:xfrm>
            <a:off x="838203" y="2131201"/>
            <a:ext cx="10515600" cy="4044107"/>
          </a:xfrm>
        </p:spPr>
        <p:txBody>
          <a:bodyPr>
            <a:normAutofit fontScale="92500" lnSpcReduction="20000"/>
          </a:bodyPr>
          <a:lstStyle/>
          <a:p>
            <a:r>
              <a:rPr lang="de-DE" b="1" dirty="0"/>
              <a:t>Selbstreflexion (Nachdenken): </a:t>
            </a:r>
            <a:r>
              <a:rPr lang="de-DE" dirty="0"/>
              <a:t>Denke darüber nach, was du gut kannst.</a:t>
            </a:r>
          </a:p>
          <a:p>
            <a:pPr>
              <a:buFont typeface="Symbol" panose="05050102010706020507" pitchFamily="18" charset="2"/>
              <a:buChar char="-"/>
            </a:pPr>
            <a:r>
              <a:rPr lang="de-DE" dirty="0"/>
              <a:t>Beispiel: „Ich bin stolz darauf, dass ich anderen helfen kann.“</a:t>
            </a:r>
          </a:p>
          <a:p>
            <a:pPr>
              <a:lnSpc>
                <a:spcPct val="160000"/>
              </a:lnSpc>
            </a:pPr>
            <a:r>
              <a:rPr lang="de-DE" b="1" dirty="0"/>
              <a:t>Feedback annehmen: </a:t>
            </a:r>
            <a:r>
              <a:rPr lang="de-DE" dirty="0"/>
              <a:t>Höre auf die Meinungen von anderen.</a:t>
            </a:r>
          </a:p>
          <a:p>
            <a:pPr>
              <a:buFont typeface="Symbol" panose="05050102010706020507" pitchFamily="18" charset="2"/>
              <a:buChar char="-"/>
            </a:pPr>
            <a:r>
              <a:rPr lang="de-DE" dirty="0"/>
              <a:t>Beispiel: „Meine Freunde sagen, dass ich eine gute Zuhörerin bin.“</a:t>
            </a:r>
          </a:p>
          <a:p>
            <a:pPr>
              <a:lnSpc>
                <a:spcPct val="160000"/>
              </a:lnSpc>
            </a:pPr>
            <a:r>
              <a:rPr lang="de-DE" b="1" dirty="0"/>
              <a:t>Positives Denken: </a:t>
            </a:r>
            <a:r>
              <a:rPr lang="de-DE" dirty="0"/>
              <a:t>Denke an deine Stärken.</a:t>
            </a:r>
          </a:p>
          <a:p>
            <a:pPr>
              <a:buFont typeface="Symbol" panose="05050102010706020507" pitchFamily="18" charset="2"/>
              <a:buChar char="-"/>
            </a:pPr>
            <a:r>
              <a:rPr lang="de-DE" dirty="0"/>
              <a:t>Beispiel: „Ich kann gut Probleme lösen.“</a:t>
            </a:r>
          </a:p>
          <a:p>
            <a:pPr>
              <a:lnSpc>
                <a:spcPct val="170000"/>
              </a:lnSpc>
            </a:pPr>
            <a:r>
              <a:rPr lang="de-DE" b="1" dirty="0"/>
              <a:t>Ziele setzen: </a:t>
            </a:r>
            <a:r>
              <a:rPr lang="de-DE" dirty="0"/>
              <a:t>Lerne neue Dinge.</a:t>
            </a:r>
          </a:p>
          <a:p>
            <a:pPr>
              <a:buFont typeface="Symbol" panose="05050102010706020507" pitchFamily="18" charset="2"/>
              <a:buChar char="-"/>
            </a:pPr>
            <a:r>
              <a:rPr lang="de-DE" dirty="0"/>
              <a:t>Beispiel: „Ich möchte mich gewählter ausdrücken können.“</a:t>
            </a:r>
          </a:p>
        </p:txBody>
      </p:sp>
    </p:spTree>
    <p:extLst>
      <p:ext uri="{BB962C8B-B14F-4D97-AF65-F5344CB8AC3E}">
        <p14:creationId xmlns:p14="http://schemas.microsoft.com/office/powerpoint/2010/main" val="24636738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1000"/>
                                        <p:tgtEl>
                                          <p:spTgt spid="10">
                                            <p:txEl>
                                              <p:pRg st="1" end="1"/>
                                            </p:txEl>
                                          </p:spTgt>
                                        </p:tgtEl>
                                      </p:cBhvr>
                                    </p:animEffect>
                                    <p:anim calcmode="lin" valueType="num">
                                      <p:cBhvr>
                                        <p:cTn id="22"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fade">
                                      <p:cBhvr>
                                        <p:cTn id="28" dur="1000"/>
                                        <p:tgtEl>
                                          <p:spTgt spid="10">
                                            <p:txEl>
                                              <p:pRg st="2" end="2"/>
                                            </p:txEl>
                                          </p:spTgt>
                                        </p:tgtEl>
                                      </p:cBhvr>
                                    </p:animEffect>
                                    <p:anim calcmode="lin" valueType="num">
                                      <p:cBhvr>
                                        <p:cTn id="29"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Effect transition="in" filter="fade">
                                      <p:cBhvr>
                                        <p:cTn id="35" dur="1000"/>
                                        <p:tgtEl>
                                          <p:spTgt spid="10">
                                            <p:txEl>
                                              <p:pRg st="3" end="3"/>
                                            </p:txEl>
                                          </p:spTgt>
                                        </p:tgtEl>
                                      </p:cBhvr>
                                    </p:animEffect>
                                    <p:anim calcmode="lin" valueType="num">
                                      <p:cBhvr>
                                        <p:cTn id="36"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1000"/>
                                        <p:tgtEl>
                                          <p:spTgt spid="10">
                                            <p:txEl>
                                              <p:pRg st="4" end="4"/>
                                            </p:txEl>
                                          </p:spTgt>
                                        </p:tgtEl>
                                      </p:cBhvr>
                                    </p:animEffect>
                                    <p:anim calcmode="lin" valueType="num">
                                      <p:cBhvr>
                                        <p:cTn id="43"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xEl>
                                              <p:pRg st="5" end="5"/>
                                            </p:txEl>
                                          </p:spTgt>
                                        </p:tgtEl>
                                        <p:attrNameLst>
                                          <p:attrName>style.visibility</p:attrName>
                                        </p:attrNameLst>
                                      </p:cBhvr>
                                      <p:to>
                                        <p:strVal val="visible"/>
                                      </p:to>
                                    </p:set>
                                    <p:animEffect transition="in" filter="fade">
                                      <p:cBhvr>
                                        <p:cTn id="49" dur="1000"/>
                                        <p:tgtEl>
                                          <p:spTgt spid="10">
                                            <p:txEl>
                                              <p:pRg st="5" end="5"/>
                                            </p:txEl>
                                          </p:spTgt>
                                        </p:tgtEl>
                                      </p:cBhvr>
                                    </p:animEffect>
                                    <p:anim calcmode="lin" valueType="num">
                                      <p:cBhvr>
                                        <p:cTn id="50"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0">
                                            <p:txEl>
                                              <p:pRg st="6" end="6"/>
                                            </p:txEl>
                                          </p:spTgt>
                                        </p:tgtEl>
                                        <p:attrNameLst>
                                          <p:attrName>style.visibility</p:attrName>
                                        </p:attrNameLst>
                                      </p:cBhvr>
                                      <p:to>
                                        <p:strVal val="visible"/>
                                      </p:to>
                                    </p:set>
                                    <p:animEffect transition="in" filter="fade">
                                      <p:cBhvr>
                                        <p:cTn id="56" dur="1000"/>
                                        <p:tgtEl>
                                          <p:spTgt spid="10">
                                            <p:txEl>
                                              <p:pRg st="6" end="6"/>
                                            </p:txEl>
                                          </p:spTgt>
                                        </p:tgtEl>
                                      </p:cBhvr>
                                    </p:animEffect>
                                    <p:anim calcmode="lin" valueType="num">
                                      <p:cBhvr>
                                        <p:cTn id="57"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0">
                                            <p:txEl>
                                              <p:pRg st="7" end="7"/>
                                            </p:txEl>
                                          </p:spTgt>
                                        </p:tgtEl>
                                        <p:attrNameLst>
                                          <p:attrName>style.visibility</p:attrName>
                                        </p:attrNameLst>
                                      </p:cBhvr>
                                      <p:to>
                                        <p:strVal val="visible"/>
                                      </p:to>
                                    </p:set>
                                    <p:animEffect transition="in" filter="fade">
                                      <p:cBhvr>
                                        <p:cTn id="63" dur="1000"/>
                                        <p:tgtEl>
                                          <p:spTgt spid="10">
                                            <p:txEl>
                                              <p:pRg st="7" end="7"/>
                                            </p:txEl>
                                          </p:spTgt>
                                        </p:tgtEl>
                                      </p:cBhvr>
                                    </p:animEffect>
                                    <p:anim calcmode="lin" valueType="num">
                                      <p:cBhvr>
                                        <p:cTn id="64"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12</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1: </a:t>
            </a:r>
          </a:p>
          <a:p>
            <a:pPr marL="0" lvl="0" indent="0">
              <a:lnSpc>
                <a:spcPct val="100000"/>
              </a:lnSpc>
              <a:buNone/>
            </a:pPr>
            <a:r>
              <a:rPr lang="de-DE" dirty="0"/>
              <a:t>Was versteht man unter Selbstbild?</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Selbstbild</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115982"/>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de-DE" sz="2600" b="0" i="0" u="none" strike="noStrike" kern="1200" cap="none" spc="0" normalizeH="0" baseline="0" noProof="0" dirty="0">
                <a:ln>
                  <a:noFill/>
                </a:ln>
                <a:solidFill>
                  <a:srgbClr val="00778F"/>
                </a:solidFill>
                <a:effectLst/>
                <a:uLnTx/>
                <a:uFillTx/>
                <a:latin typeface="Arial"/>
              </a:rPr>
              <a:t>Die Wahrnehmung anderer</a:t>
            </a:r>
            <a:r>
              <a:rPr kumimoji="0" lang="de-DE" sz="2600" b="0" i="0" u="none" strike="noStrike" kern="1200" cap="none" spc="0" normalizeH="0" noProof="0" dirty="0">
                <a:ln>
                  <a:noFill/>
                </a:ln>
                <a:solidFill>
                  <a:srgbClr val="00778F"/>
                </a:solidFill>
                <a:effectLst/>
                <a:uLnTx/>
                <a:uFillTx/>
                <a:latin typeface="Arial"/>
              </a:rPr>
              <a:t> Menschen über dich</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1" y="4544123"/>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kern="0" noProof="0" dirty="0">
                <a:solidFill>
                  <a:srgbClr val="00778F"/>
                </a:solidFill>
                <a:latin typeface="Arial"/>
              </a:rPr>
              <a:t>Eine Liste deiner Ziele und Träume</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3822728"/>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dirty="0">
                <a:solidFill>
                  <a:srgbClr val="00778F"/>
                </a:solidFill>
                <a:latin typeface="Arial"/>
              </a:rPr>
              <a:t>Die Wahrnehmung deiner eigenen Stärken und Fähigkeiten</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13</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2: </a:t>
            </a:r>
          </a:p>
          <a:p>
            <a:pPr marL="0" lvl="0" indent="0">
              <a:lnSpc>
                <a:spcPct val="100000"/>
              </a:lnSpc>
              <a:buNone/>
            </a:pPr>
            <a:r>
              <a:rPr lang="de-DE" dirty="0"/>
              <a:t>Was kann zu einem guten Selbstbild beitragen?</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Selbstbild</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138746"/>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Immer nur an die eigenen Fehler denken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0" y="3846301"/>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Sich immer über andere beschweren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4545298"/>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Positive Gedanken über sich selbst</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3273296890"/>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14</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3: </a:t>
            </a:r>
          </a:p>
          <a:p>
            <a:pPr marL="0" lvl="0" indent="0">
              <a:lnSpc>
                <a:spcPct val="100000"/>
              </a:lnSpc>
              <a:buNone/>
            </a:pPr>
            <a:r>
              <a:rPr lang="de-DE" dirty="0"/>
              <a:t>Was ist ein Beispiel für ein positives Selbstbild?</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Selbstbild</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4541356"/>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 „Ich bin nicht gut genug.“</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0" y="3822652"/>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„Ich kann nichts richtig machen.“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3110190"/>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„Ich mache viele Dinge gut.“</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3385444418"/>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15</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80A4A613-86A7-1A80-59FB-12C381A70373}"/>
              </a:ext>
            </a:extLst>
          </p:cNvPr>
          <p:cNvSpPr txBox="1">
            <a:spLocks noGrp="1"/>
          </p:cNvSpPr>
          <p:nvPr>
            <p:ph type="body" idx="4294967295"/>
          </p:nvPr>
        </p:nvSpPr>
        <p:spPr>
          <a:xfrm>
            <a:off x="838203" y="2131201"/>
            <a:ext cx="10515600" cy="4042800"/>
          </a:xfrm>
        </p:spPr>
        <p:txBody>
          <a:bodyPr lIns="90004"/>
          <a:lstStyle/>
          <a:p>
            <a:pPr marL="0" lvl="0" indent="0">
              <a:buNone/>
            </a:pPr>
            <a:r>
              <a:rPr lang="de-DE" dirty="0"/>
              <a:t>Was bedeutet das?</a:t>
            </a:r>
          </a:p>
          <a:p>
            <a:pPr lvl="0"/>
            <a:endParaRPr lang="de-DE" dirty="0"/>
          </a:p>
          <a:p>
            <a:pPr lvl="0"/>
            <a:r>
              <a:rPr lang="de-DE" dirty="0"/>
              <a:t>Wie andere Menschen dich wahrnehmen. Es ist das Bild, das andere von dir haben.</a:t>
            </a:r>
          </a:p>
          <a:p>
            <a:pPr lvl="0"/>
            <a:r>
              <a:rPr lang="de-DE" dirty="0"/>
              <a:t>Es entsteht durch die Wahrnehmung und die Einschätzung deiner Person durch andere Menschen. </a:t>
            </a:r>
          </a:p>
          <a:p>
            <a:pPr lvl="0"/>
            <a:r>
              <a:rPr lang="de-DE" dirty="0"/>
              <a:t>Es ist, wie andere einen sehen und was sie über einen denken.</a:t>
            </a:r>
          </a:p>
          <a:p>
            <a:pPr lvl="0"/>
            <a:endParaRPr lang="de-DE" dirty="0"/>
          </a:p>
          <a:p>
            <a:pPr lvl="0"/>
            <a:endParaRPr lang="de-DE" dirty="0"/>
          </a:p>
          <a:p>
            <a:pPr marL="0" lvl="0" indent="0">
              <a:buNone/>
            </a:pPr>
            <a:endParaRPr lang="de-DE" dirty="0"/>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Fremdbild</a:t>
            </a:r>
          </a:p>
        </p:txBody>
      </p:sp>
    </p:spTree>
    <p:extLst>
      <p:ext uri="{BB962C8B-B14F-4D97-AF65-F5344CB8AC3E}">
        <p14:creationId xmlns:p14="http://schemas.microsoft.com/office/powerpoint/2010/main" val="27895360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16</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Warum ist das Fremdbild wichtig?</a:t>
            </a:r>
          </a:p>
        </p:txBody>
      </p:sp>
      <p:sp>
        <p:nvSpPr>
          <p:cNvPr id="7" name="Textplatzhalter 1">
            <a:extLst>
              <a:ext uri="{FF2B5EF4-FFF2-40B4-BE49-F238E27FC236}">
                <a16:creationId xmlns:a16="http://schemas.microsoft.com/office/drawing/2014/main" id="{B7FDF727-1DA8-8109-A4BD-B6424F5FD7C4}"/>
              </a:ext>
            </a:extLst>
          </p:cNvPr>
          <p:cNvSpPr>
            <a:spLocks noGrp="1"/>
          </p:cNvSpPr>
          <p:nvPr>
            <p:ph type="body" idx="4294967295"/>
          </p:nvPr>
        </p:nvSpPr>
        <p:spPr>
          <a:xfrm>
            <a:off x="838203" y="2131201"/>
            <a:ext cx="10515600" cy="4044107"/>
          </a:xfrm>
        </p:spPr>
        <p:txBody>
          <a:bodyPr>
            <a:normAutofit/>
          </a:bodyPr>
          <a:lstStyle/>
          <a:p>
            <a:r>
              <a:rPr lang="de-DE" b="1" dirty="0"/>
              <a:t>Verstehen: </a:t>
            </a:r>
            <a:r>
              <a:rPr lang="de-DE" dirty="0"/>
              <a:t>Es hilft dir zu wissen, wie andere dich sehen.</a:t>
            </a:r>
          </a:p>
          <a:p>
            <a:pPr marL="0" indent="0">
              <a:buNone/>
            </a:pPr>
            <a:endParaRPr lang="de-DE" dirty="0"/>
          </a:p>
          <a:p>
            <a:r>
              <a:rPr lang="de-DE" b="1" dirty="0"/>
              <a:t>Verbessern: </a:t>
            </a:r>
            <a:r>
              <a:rPr lang="de-DE" dirty="0"/>
              <a:t>Du kannst dich verbessern, wenn du weißt, wie andere dich sehen.</a:t>
            </a:r>
          </a:p>
          <a:p>
            <a:pPr marL="0" indent="0">
              <a:buNone/>
            </a:pPr>
            <a:endParaRPr lang="de-DE" dirty="0"/>
          </a:p>
          <a:p>
            <a:r>
              <a:rPr lang="de-DE" b="1" dirty="0"/>
              <a:t>Zusammenarbeit: </a:t>
            </a:r>
            <a:r>
              <a:rPr lang="de-DE" dirty="0"/>
              <a:t>Ein gutes Fremdbild führt zu einer guten Zusammenarbeit.</a:t>
            </a:r>
          </a:p>
          <a:p>
            <a:endParaRPr lang="de-DE" dirty="0"/>
          </a:p>
        </p:txBody>
      </p:sp>
    </p:spTree>
    <p:extLst>
      <p:ext uri="{BB962C8B-B14F-4D97-AF65-F5344CB8AC3E}">
        <p14:creationId xmlns:p14="http://schemas.microsoft.com/office/powerpoint/2010/main" val="28836115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fade">
                                      <p:cBhvr>
                                        <p:cTn id="28" dur="1000"/>
                                        <p:tgtEl>
                                          <p:spTgt spid="7">
                                            <p:txEl>
                                              <p:pRg st="4" end="4"/>
                                            </p:txEl>
                                          </p:spTgt>
                                        </p:tgtEl>
                                      </p:cBhvr>
                                    </p:animEffect>
                                    <p:anim calcmode="lin" valueType="num">
                                      <p:cBhvr>
                                        <p:cTn id="29"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17</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Unterschiede zwischen Selbstbild und Fremdbild</a:t>
            </a:r>
          </a:p>
        </p:txBody>
      </p:sp>
      <p:sp>
        <p:nvSpPr>
          <p:cNvPr id="4" name="Textplatzhalter 1">
            <a:extLst>
              <a:ext uri="{FF2B5EF4-FFF2-40B4-BE49-F238E27FC236}">
                <a16:creationId xmlns:a16="http://schemas.microsoft.com/office/drawing/2014/main" id="{1D390E75-E1EC-C99D-59DB-3F3A8F27D8A6}"/>
              </a:ext>
            </a:extLst>
          </p:cNvPr>
          <p:cNvSpPr>
            <a:spLocks noGrp="1"/>
          </p:cNvSpPr>
          <p:nvPr>
            <p:ph type="body" idx="4294967295"/>
          </p:nvPr>
        </p:nvSpPr>
        <p:spPr>
          <a:xfrm>
            <a:off x="838203" y="1989077"/>
            <a:ext cx="10515600" cy="4411723"/>
          </a:xfrm>
        </p:spPr>
        <p:txBody>
          <a:bodyPr>
            <a:normAutofit fontScale="85000" lnSpcReduction="10000"/>
          </a:bodyPr>
          <a:lstStyle/>
          <a:p>
            <a:r>
              <a:rPr lang="de-DE" b="1" dirty="0"/>
              <a:t>Selbstbild: </a:t>
            </a:r>
            <a:r>
              <a:rPr lang="de-DE" dirty="0"/>
              <a:t>Wie du dich selbst siehst.</a:t>
            </a:r>
          </a:p>
          <a:p>
            <a:pPr>
              <a:buFont typeface="Symbol" panose="05050102010706020507" pitchFamily="18" charset="2"/>
              <a:buChar char="-"/>
            </a:pPr>
            <a:r>
              <a:rPr lang="de-DE" dirty="0"/>
              <a:t>Beispiel: Du denkst, dass du eine gute Zuhörerin bist.</a:t>
            </a:r>
          </a:p>
          <a:p>
            <a:pPr>
              <a:lnSpc>
                <a:spcPct val="50000"/>
              </a:lnSpc>
              <a:spcBef>
                <a:spcPts val="4200"/>
              </a:spcBef>
            </a:pPr>
            <a:r>
              <a:rPr lang="de-DE" b="1" dirty="0"/>
              <a:t>Fremdbild: </a:t>
            </a:r>
            <a:r>
              <a:rPr lang="de-DE" dirty="0"/>
              <a:t>Wie andere dich sehen.</a:t>
            </a:r>
          </a:p>
          <a:p>
            <a:pPr>
              <a:buFont typeface="Symbol" panose="05050102010706020507" pitchFamily="18" charset="2"/>
              <a:buChar char="-"/>
            </a:pPr>
            <a:r>
              <a:rPr lang="de-DE" dirty="0"/>
              <a:t>Beispiel: Deine Freunde finden, dass du sie oft unterbrichst.</a:t>
            </a:r>
          </a:p>
          <a:p>
            <a:pPr>
              <a:buFont typeface="Symbol" panose="05050102010706020507" pitchFamily="18" charset="2"/>
              <a:buChar char="-"/>
            </a:pPr>
            <a:endParaRPr lang="de-DE" dirty="0"/>
          </a:p>
          <a:p>
            <a:pPr marL="0" indent="0">
              <a:buNone/>
            </a:pPr>
            <a:r>
              <a:rPr lang="de-DE" b="1" dirty="0"/>
              <a:t>Warum gibt es Unterschiede zwischen dem Selbstbild und Fremdbild?</a:t>
            </a:r>
          </a:p>
          <a:p>
            <a:pPr>
              <a:lnSpc>
                <a:spcPct val="100000"/>
              </a:lnSpc>
              <a:buFont typeface="Arial" panose="020B0604020202020204" pitchFamily="34" charset="0"/>
              <a:buChar char="•"/>
            </a:pPr>
            <a:r>
              <a:rPr lang="de-DE" u="sng" dirty="0"/>
              <a:t>Verschiedene Perspektiven:</a:t>
            </a:r>
            <a:r>
              <a:rPr lang="de-DE" b="1" dirty="0"/>
              <a:t> </a:t>
            </a:r>
            <a:r>
              <a:rPr lang="de-DE" dirty="0"/>
              <a:t>Andere Menschen nehmen dich in Situationen verschieden wahr.</a:t>
            </a:r>
          </a:p>
          <a:p>
            <a:pPr>
              <a:lnSpc>
                <a:spcPct val="100000"/>
              </a:lnSpc>
              <a:buFont typeface="Arial" panose="020B0604020202020204" pitchFamily="34" charset="0"/>
              <a:buChar char="•"/>
            </a:pPr>
            <a:r>
              <a:rPr lang="de-DE" u="sng" dirty="0"/>
              <a:t>Kommunikation:</a:t>
            </a:r>
            <a:r>
              <a:rPr lang="de-DE" dirty="0"/>
              <a:t> Manchmal sagen wir nicht alles, was wir denken oder fühlen.</a:t>
            </a:r>
          </a:p>
          <a:p>
            <a:pPr>
              <a:lnSpc>
                <a:spcPct val="100000"/>
              </a:lnSpc>
              <a:buFont typeface="Arial" panose="020B0604020202020204" pitchFamily="34" charset="0"/>
              <a:buChar char="•"/>
            </a:pPr>
            <a:r>
              <a:rPr lang="de-DE" u="sng" dirty="0"/>
              <a:t>Verhalten:</a:t>
            </a:r>
            <a:r>
              <a:rPr lang="de-DE" dirty="0"/>
              <a:t> Unser Verhalten kann anders wirken, als wir es eigentlich meinen.</a:t>
            </a:r>
          </a:p>
          <a:p>
            <a:endParaRPr lang="de-DE" dirty="0"/>
          </a:p>
        </p:txBody>
      </p:sp>
    </p:spTree>
    <p:extLst>
      <p:ext uri="{BB962C8B-B14F-4D97-AF65-F5344CB8AC3E}">
        <p14:creationId xmlns:p14="http://schemas.microsoft.com/office/powerpoint/2010/main" val="10585543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Effect transition="in" filter="fade">
                                      <p:cBhvr>
                                        <p:cTn id="49" dur="1000"/>
                                        <p:tgtEl>
                                          <p:spTgt spid="4">
                                            <p:txEl>
                                              <p:pRg st="6" end="6"/>
                                            </p:txEl>
                                          </p:spTgt>
                                        </p:tgtEl>
                                      </p:cBhvr>
                                    </p:animEffect>
                                    <p:anim calcmode="lin" valueType="num">
                                      <p:cBhvr>
                                        <p:cTn id="5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Effect transition="in" filter="fade">
                                      <p:cBhvr>
                                        <p:cTn id="56" dur="1000"/>
                                        <p:tgtEl>
                                          <p:spTgt spid="4">
                                            <p:txEl>
                                              <p:pRg st="7" end="7"/>
                                            </p:txEl>
                                          </p:spTgt>
                                        </p:tgtEl>
                                      </p:cBhvr>
                                    </p:animEffect>
                                    <p:anim calcmode="lin" valueType="num">
                                      <p:cBhvr>
                                        <p:cTn id="5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4">
                                            <p:txEl>
                                              <p:pRg st="8" end="8"/>
                                            </p:txEl>
                                          </p:spTgt>
                                        </p:tgtEl>
                                        <p:attrNameLst>
                                          <p:attrName>style.visibility</p:attrName>
                                        </p:attrNameLst>
                                      </p:cBhvr>
                                      <p:to>
                                        <p:strVal val="visible"/>
                                      </p:to>
                                    </p:set>
                                    <p:animEffect transition="in" filter="fade">
                                      <p:cBhvr>
                                        <p:cTn id="63" dur="1000"/>
                                        <p:tgtEl>
                                          <p:spTgt spid="4">
                                            <p:txEl>
                                              <p:pRg st="8" end="8"/>
                                            </p:txEl>
                                          </p:spTgt>
                                        </p:tgtEl>
                                      </p:cBhvr>
                                    </p:animEffect>
                                    <p:anim calcmode="lin" valueType="num">
                                      <p:cBhvr>
                                        <p:cTn id="6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277115C-7ED9-C773-7C07-1C35EE663398}"/>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355326-49EA-4B4F-A383-3EFE6FF46FFE}" type="slidenum">
              <a:rPr lang="de-DE" sz="1200" b="0" i="0" u="none" strike="noStrike" kern="1200" cap="none" spc="0" baseline="0">
                <a:solidFill>
                  <a:srgbClr val="FFFFFF"/>
                </a:solidFill>
                <a:uFillTx/>
                <a:latin typeface="Arial"/>
              </a:rPr>
              <a:t>18</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F20D919F-BF09-E0E3-B3D5-0DA9D1214C1F}"/>
              </a:ext>
            </a:extLst>
          </p:cNvPr>
          <p:cNvSpPr txBox="1">
            <a:spLocks noGrp="1"/>
          </p:cNvSpPr>
          <p:nvPr>
            <p:ph type="body" idx="4294967295"/>
          </p:nvPr>
        </p:nvSpPr>
        <p:spPr>
          <a:xfrm>
            <a:off x="838193" y="260347"/>
            <a:ext cx="7678486" cy="503998"/>
          </a:xfrm>
        </p:spPr>
        <p:txBody>
          <a:bodyPr anchor="b"/>
          <a:lstStyle/>
          <a:p>
            <a:pPr marL="0" lvl="0" indent="0">
              <a:lnSpc>
                <a:spcPct val="70000"/>
              </a:lnSpc>
              <a:spcBef>
                <a:spcPts val="0"/>
              </a:spcBef>
              <a:buNone/>
            </a:pPr>
            <a:r>
              <a:rPr lang="de-DE" sz="2200" dirty="0"/>
              <a:t>LEARNING NUGGET - SELBSTPRÄSENTATION</a:t>
            </a:r>
          </a:p>
        </p:txBody>
      </p:sp>
      <p:sp>
        <p:nvSpPr>
          <p:cNvPr id="5" name="Titel 8">
            <a:extLst>
              <a:ext uri="{FF2B5EF4-FFF2-40B4-BE49-F238E27FC236}">
                <a16:creationId xmlns:a16="http://schemas.microsoft.com/office/drawing/2014/main" id="{5FD17C83-8503-CE95-B7CE-14E83194F8C5}"/>
              </a:ext>
            </a:extLst>
          </p:cNvPr>
          <p:cNvSpPr txBox="1">
            <a:spLocks noGrp="1"/>
          </p:cNvSpPr>
          <p:nvPr>
            <p:ph type="title"/>
          </p:nvPr>
        </p:nvSpPr>
        <p:spPr/>
        <p:txBody>
          <a:bodyPr/>
          <a:lstStyle/>
          <a:p>
            <a:pPr lvl="0"/>
            <a:r>
              <a:rPr lang="de-DE" dirty="0"/>
              <a:t>Wie kannst du dein Fremdbild verbessern?</a:t>
            </a:r>
          </a:p>
        </p:txBody>
      </p:sp>
      <p:sp>
        <p:nvSpPr>
          <p:cNvPr id="4" name="Textplatzhalter 1">
            <a:extLst>
              <a:ext uri="{FF2B5EF4-FFF2-40B4-BE49-F238E27FC236}">
                <a16:creationId xmlns:a16="http://schemas.microsoft.com/office/drawing/2014/main" id="{1D390E75-E1EC-C99D-59DB-3F3A8F27D8A6}"/>
              </a:ext>
            </a:extLst>
          </p:cNvPr>
          <p:cNvSpPr>
            <a:spLocks noGrp="1"/>
          </p:cNvSpPr>
          <p:nvPr>
            <p:ph type="body" idx="4294967295"/>
          </p:nvPr>
        </p:nvSpPr>
        <p:spPr>
          <a:xfrm>
            <a:off x="838203" y="1989077"/>
            <a:ext cx="10515600" cy="4411723"/>
          </a:xfrm>
        </p:spPr>
        <p:txBody>
          <a:bodyPr>
            <a:normAutofit fontScale="70000" lnSpcReduction="20000"/>
          </a:bodyPr>
          <a:lstStyle/>
          <a:p>
            <a:pPr>
              <a:lnSpc>
                <a:spcPct val="120000"/>
              </a:lnSpc>
            </a:pPr>
            <a:r>
              <a:rPr lang="de-DE" b="1" dirty="0"/>
              <a:t>Feedback einholen: </a:t>
            </a:r>
            <a:r>
              <a:rPr lang="de-DE" dirty="0"/>
              <a:t>Frage andere, wie sie dich sehen.</a:t>
            </a:r>
          </a:p>
          <a:p>
            <a:pPr>
              <a:lnSpc>
                <a:spcPct val="120000"/>
              </a:lnSpc>
              <a:buFont typeface="Symbol" panose="05050102010706020507" pitchFamily="18" charset="2"/>
              <a:buChar char="-"/>
            </a:pPr>
            <a:r>
              <a:rPr lang="de-DE" dirty="0"/>
              <a:t>Beispiel: „Habe ich das gut gemacht?“</a:t>
            </a:r>
          </a:p>
          <a:p>
            <a:pPr>
              <a:lnSpc>
                <a:spcPct val="120000"/>
              </a:lnSpc>
              <a:spcBef>
                <a:spcPts val="2400"/>
              </a:spcBef>
            </a:pPr>
            <a:r>
              <a:rPr lang="de-DE" b="1" dirty="0"/>
              <a:t>Zuhören:</a:t>
            </a:r>
            <a:r>
              <a:rPr lang="de-DE" dirty="0"/>
              <a:t> Höre zu, was andere über dich sagen, und nimm es ernst.</a:t>
            </a:r>
          </a:p>
          <a:p>
            <a:pPr>
              <a:lnSpc>
                <a:spcPct val="120000"/>
              </a:lnSpc>
              <a:buFont typeface="Symbol" panose="05050102010706020507" pitchFamily="18" charset="2"/>
              <a:buChar char="-"/>
            </a:pPr>
            <a:r>
              <a:rPr lang="de-DE" dirty="0"/>
              <a:t>Beispiel: „Ihre Meinung ist mir wichtig. Was denken Sie?“</a:t>
            </a:r>
          </a:p>
          <a:p>
            <a:pPr>
              <a:lnSpc>
                <a:spcPct val="120000"/>
              </a:lnSpc>
              <a:spcBef>
                <a:spcPts val="2400"/>
              </a:spcBef>
            </a:pPr>
            <a:r>
              <a:rPr lang="de-DE" b="1" dirty="0"/>
              <a:t>Reflektieren: </a:t>
            </a:r>
            <a:r>
              <a:rPr lang="de-DE" dirty="0"/>
              <a:t>Überlege, ob es Unterschiede zwischen deinem Selbstbild und dem Fremdbild gibt. </a:t>
            </a:r>
          </a:p>
          <a:p>
            <a:pPr>
              <a:lnSpc>
                <a:spcPct val="120000"/>
              </a:lnSpc>
              <a:buFont typeface="Symbol" panose="05050102010706020507" pitchFamily="18" charset="2"/>
              <a:buChar char="-"/>
            </a:pPr>
            <a:r>
              <a:rPr lang="de-DE" dirty="0"/>
              <a:t>Beispiel: „Ich dachte, ich wäre geduldig, aber andere sehen das anders.“</a:t>
            </a:r>
          </a:p>
          <a:p>
            <a:pPr marL="0" indent="0">
              <a:lnSpc>
                <a:spcPct val="120000"/>
              </a:lnSpc>
              <a:buNone/>
            </a:pPr>
            <a:r>
              <a:rPr lang="de-DE" dirty="0"/>
              <a:t>    </a:t>
            </a:r>
            <a:r>
              <a:rPr lang="de-DE" u="sng" dirty="0"/>
              <a:t>Diese Erkenntnis kannst du nützen, um an dieser Eigenschaft zu arbeiten </a:t>
            </a:r>
          </a:p>
          <a:p>
            <a:pPr>
              <a:lnSpc>
                <a:spcPct val="120000"/>
              </a:lnSpc>
              <a:spcBef>
                <a:spcPts val="2400"/>
              </a:spcBef>
            </a:pPr>
            <a:r>
              <a:rPr lang="de-DE" b="1" dirty="0"/>
              <a:t>Veränderungen vornehmen: </a:t>
            </a:r>
            <a:r>
              <a:rPr lang="de-DE" dirty="0"/>
              <a:t>Arbeite an den Dingen, die du verbessern möchtest.</a:t>
            </a:r>
          </a:p>
          <a:p>
            <a:pPr>
              <a:lnSpc>
                <a:spcPct val="120000"/>
              </a:lnSpc>
              <a:buFont typeface="Symbol" panose="05050102010706020507" pitchFamily="18" charset="2"/>
              <a:buChar char="-"/>
            </a:pPr>
            <a:r>
              <a:rPr lang="de-DE" dirty="0"/>
              <a:t>Beispiel: „Ich werde daran arbeiten, besser zuzuhören.“</a:t>
            </a:r>
          </a:p>
        </p:txBody>
      </p:sp>
    </p:spTree>
    <p:extLst>
      <p:ext uri="{BB962C8B-B14F-4D97-AF65-F5344CB8AC3E}">
        <p14:creationId xmlns:p14="http://schemas.microsoft.com/office/powerpoint/2010/main" val="27797991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4" end="4"/>
                                            </p:txEl>
                                          </p:spTgt>
                                        </p:tgtEl>
                                        <p:attrNameLst>
                                          <p:attrName>style.visibility</p:attrName>
                                        </p:attrNameLst>
                                      </p:cBhvr>
                                      <p:to>
                                        <p:strVal val="visible"/>
                                      </p:to>
                                    </p:set>
                                    <p:animEffect transition="in" filter="fade">
                                      <p:cBhvr>
                                        <p:cTn id="42" dur="1000"/>
                                        <p:tgtEl>
                                          <p:spTgt spid="4">
                                            <p:txEl>
                                              <p:pRg st="4" end="4"/>
                                            </p:txEl>
                                          </p:spTgt>
                                        </p:tgtEl>
                                      </p:cBhvr>
                                    </p:animEffect>
                                    <p:anim calcmode="lin" valueType="num">
                                      <p:cBhvr>
                                        <p:cTn id="4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charRg st="309" end="382"/>
                                            </p:txEl>
                                          </p:spTgt>
                                        </p:tgtEl>
                                        <p:attrNameLst>
                                          <p:attrName>style.visibility</p:attrName>
                                        </p:attrNameLst>
                                      </p:cBhvr>
                                      <p:to>
                                        <p:strVal val="visible"/>
                                      </p:to>
                                    </p:set>
                                    <p:animEffect transition="in" filter="fade">
                                      <p:cBhvr>
                                        <p:cTn id="49" dur="1000"/>
                                        <p:tgtEl>
                                          <p:spTgt spid="4">
                                            <p:txEl>
                                              <p:charRg st="309" end="382"/>
                                            </p:txEl>
                                          </p:spTgt>
                                        </p:tgtEl>
                                      </p:cBhvr>
                                    </p:animEffect>
                                    <p:anim calcmode="lin" valueType="num">
                                      <p:cBhvr>
                                        <p:cTn id="50" dur="1000" fill="hold"/>
                                        <p:tgtEl>
                                          <p:spTgt spid="4">
                                            <p:txEl>
                                              <p:charRg st="309" end="382"/>
                                            </p:txEl>
                                          </p:spTgt>
                                        </p:tgtEl>
                                        <p:attrNameLst>
                                          <p:attrName>ppt_x</p:attrName>
                                        </p:attrNameLst>
                                      </p:cBhvr>
                                      <p:tavLst>
                                        <p:tav tm="0">
                                          <p:val>
                                            <p:strVal val="#ppt_x"/>
                                          </p:val>
                                        </p:tav>
                                        <p:tav tm="100000">
                                          <p:val>
                                            <p:strVal val="#ppt_x"/>
                                          </p:val>
                                        </p:tav>
                                      </p:tavLst>
                                    </p:anim>
                                    <p:anim calcmode="lin" valueType="num">
                                      <p:cBhvr>
                                        <p:cTn id="51" dur="1000" fill="hold"/>
                                        <p:tgtEl>
                                          <p:spTgt spid="4">
                                            <p:txEl>
                                              <p:charRg st="309" end="38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charRg st="382" end="459"/>
                                            </p:txEl>
                                          </p:spTgt>
                                        </p:tgtEl>
                                        <p:attrNameLst>
                                          <p:attrName>style.visibility</p:attrName>
                                        </p:attrNameLst>
                                      </p:cBhvr>
                                      <p:to>
                                        <p:strVal val="visible"/>
                                      </p:to>
                                    </p:set>
                                    <p:animEffect transition="in" filter="fade">
                                      <p:cBhvr>
                                        <p:cTn id="56" dur="1000"/>
                                        <p:tgtEl>
                                          <p:spTgt spid="4">
                                            <p:txEl>
                                              <p:charRg st="382" end="459"/>
                                            </p:txEl>
                                          </p:spTgt>
                                        </p:tgtEl>
                                      </p:cBhvr>
                                    </p:animEffect>
                                    <p:anim calcmode="lin" valueType="num">
                                      <p:cBhvr>
                                        <p:cTn id="57" dur="1000" fill="hold"/>
                                        <p:tgtEl>
                                          <p:spTgt spid="4">
                                            <p:txEl>
                                              <p:charRg st="382" end="459"/>
                                            </p:txEl>
                                          </p:spTgt>
                                        </p:tgtEl>
                                        <p:attrNameLst>
                                          <p:attrName>ppt_x</p:attrName>
                                        </p:attrNameLst>
                                      </p:cBhvr>
                                      <p:tavLst>
                                        <p:tav tm="0">
                                          <p:val>
                                            <p:strVal val="#ppt_x"/>
                                          </p:val>
                                        </p:tav>
                                        <p:tav tm="100000">
                                          <p:val>
                                            <p:strVal val="#ppt_x"/>
                                          </p:val>
                                        </p:tav>
                                      </p:tavLst>
                                    </p:anim>
                                    <p:anim calcmode="lin" valueType="num">
                                      <p:cBhvr>
                                        <p:cTn id="58" dur="1000" fill="hold"/>
                                        <p:tgtEl>
                                          <p:spTgt spid="4">
                                            <p:txEl>
                                              <p:charRg st="382" end="45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4">
                                            <p:txEl>
                                              <p:pRg st="7" end="7"/>
                                            </p:txEl>
                                          </p:spTgt>
                                        </p:tgtEl>
                                        <p:attrNameLst>
                                          <p:attrName>style.visibility</p:attrName>
                                        </p:attrNameLst>
                                      </p:cBhvr>
                                      <p:to>
                                        <p:strVal val="visible"/>
                                      </p:to>
                                    </p:set>
                                    <p:animEffect transition="in" filter="fade">
                                      <p:cBhvr>
                                        <p:cTn id="63" dur="1000"/>
                                        <p:tgtEl>
                                          <p:spTgt spid="4">
                                            <p:txEl>
                                              <p:pRg st="7" end="7"/>
                                            </p:txEl>
                                          </p:spTgt>
                                        </p:tgtEl>
                                      </p:cBhvr>
                                    </p:animEffect>
                                    <p:anim calcmode="lin" valueType="num">
                                      <p:cBhvr>
                                        <p:cTn id="64"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4">
                                            <p:txEl>
                                              <p:pRg st="8" end="8"/>
                                            </p:txEl>
                                          </p:spTgt>
                                        </p:tgtEl>
                                        <p:attrNameLst>
                                          <p:attrName>style.visibility</p:attrName>
                                        </p:attrNameLst>
                                      </p:cBhvr>
                                      <p:to>
                                        <p:strVal val="visible"/>
                                      </p:to>
                                    </p:set>
                                    <p:animEffect transition="in" filter="fade">
                                      <p:cBhvr>
                                        <p:cTn id="70" dur="1000"/>
                                        <p:tgtEl>
                                          <p:spTgt spid="4">
                                            <p:txEl>
                                              <p:pRg st="8" end="8"/>
                                            </p:txEl>
                                          </p:spTgt>
                                        </p:tgtEl>
                                      </p:cBhvr>
                                    </p:animEffect>
                                    <p:anim calcmode="lin" valueType="num">
                                      <p:cBhvr>
                                        <p:cTn id="71"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19</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1: </a:t>
            </a:r>
          </a:p>
          <a:p>
            <a:pPr marL="0" lvl="0" indent="0">
              <a:lnSpc>
                <a:spcPct val="100000"/>
              </a:lnSpc>
              <a:buNone/>
            </a:pPr>
            <a:r>
              <a:rPr lang="de-DE" dirty="0"/>
              <a:t>Was versteht man unter Fremdbild?</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Fremdbild</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138746"/>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Deine persönlichen Hobbies und Interessen</a:t>
            </a:r>
            <a:endParaRPr lang="de-DE" sz="2600" dirty="0">
              <a:solidFill>
                <a:srgbClr val="000000"/>
              </a:solidFill>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0" y="3846301"/>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Die Vorstellung über deine Zukunft</a:t>
            </a:r>
            <a:endParaRPr lang="de-DE" sz="2600" dirty="0">
              <a:solidFill>
                <a:srgbClr val="000000"/>
              </a:solidFill>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4545298"/>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Die Wahrnehmung anderer Menschen von dir</a:t>
            </a:r>
            <a:endParaRPr lang="de-DE" sz="2600" dirty="0">
              <a:solidFill>
                <a:srgbClr val="000000"/>
              </a:solidFill>
            </a:endParaRPr>
          </a:p>
        </p:txBody>
      </p:sp>
    </p:spTree>
    <p:extLst>
      <p:ext uri="{BB962C8B-B14F-4D97-AF65-F5344CB8AC3E}">
        <p14:creationId xmlns:p14="http://schemas.microsoft.com/office/powerpoint/2010/main" val="1947677356"/>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20</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2: </a:t>
            </a:r>
          </a:p>
          <a:p>
            <a:pPr marL="0" lvl="0" indent="0">
              <a:lnSpc>
                <a:spcPct val="100000"/>
              </a:lnSpc>
              <a:buNone/>
            </a:pPr>
            <a:r>
              <a:rPr lang="de-DE" dirty="0"/>
              <a:t>Warum ist es wichtig, das Fremdbild zu kennen?</a:t>
            </a:r>
          </a:p>
          <a:p>
            <a:pPr marL="0" lvl="0" indent="0">
              <a:lnSpc>
                <a:spcPct val="150000"/>
              </a:lnSpc>
              <a:buNone/>
            </a:pPr>
            <a:r>
              <a:rPr lang="de-DE" dirty="0"/>
              <a:t>a)</a:t>
            </a:r>
          </a:p>
          <a:p>
            <a:pPr marL="0" lvl="0" indent="0">
              <a:lnSpc>
                <a:spcPct val="200000"/>
              </a:lnSpc>
              <a:buNone/>
            </a:pPr>
            <a:r>
              <a:rPr lang="de-DE" dirty="0"/>
              <a:t>b)</a:t>
            </a:r>
          </a:p>
          <a:p>
            <a:pPr marL="0" lvl="0" indent="0">
              <a:lnSpc>
                <a:spcPct val="20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Fremdbild</a:t>
            </a:r>
          </a:p>
        </p:txBody>
      </p:sp>
      <p:sp>
        <p:nvSpPr>
          <p:cNvPr id="7" name="Textfeld 6">
            <a:extLst>
              <a:ext uri="{FF2B5EF4-FFF2-40B4-BE49-F238E27FC236}">
                <a16:creationId xmlns:a16="http://schemas.microsoft.com/office/drawing/2014/main" id="{3ECBD77B-9578-5BB2-CAAF-6D28A7EA46B8}"/>
              </a:ext>
            </a:extLst>
          </p:cNvPr>
          <p:cNvSpPr txBox="1"/>
          <p:nvPr/>
        </p:nvSpPr>
        <p:spPr>
          <a:xfrm>
            <a:off x="1407630" y="3121435"/>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dirty="0">
                <a:solidFill>
                  <a:srgbClr val="00778F"/>
                </a:solidFill>
                <a:latin typeface="Arial"/>
              </a:rPr>
              <a:t>Um fremde Menschen am Erscheinungsbild zu erkennen</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8" name="Textfeld 7">
            <a:extLst>
              <a:ext uri="{FF2B5EF4-FFF2-40B4-BE49-F238E27FC236}">
                <a16:creationId xmlns:a16="http://schemas.microsoft.com/office/drawing/2014/main" id="{30EDBB68-886D-B889-53B4-1D4F25FDDEEF}"/>
              </a:ext>
            </a:extLst>
          </p:cNvPr>
          <p:cNvSpPr txBox="1"/>
          <p:nvPr/>
        </p:nvSpPr>
        <p:spPr>
          <a:xfrm>
            <a:off x="1407631" y="4773403"/>
            <a:ext cx="9480109" cy="892552"/>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kern="0" noProof="0" dirty="0">
                <a:solidFill>
                  <a:srgbClr val="00778F"/>
                </a:solidFill>
                <a:latin typeface="Arial"/>
              </a:rPr>
              <a:t>Damit man sich nicht um die Meinung anderer Personen kümmert</a:t>
            </a:r>
            <a:endParaRPr kumimoji="0" lang="de-DE" sz="2600" b="0" i="0" u="none" strike="noStrike" kern="1200" cap="none" spc="0" normalizeH="0" baseline="0" noProof="0" dirty="0">
              <a:ln>
                <a:noFill/>
              </a:ln>
              <a:solidFill>
                <a:srgbClr val="000000"/>
              </a:solidFill>
              <a:effectLst/>
              <a:uLnTx/>
              <a:uFillTx/>
              <a:latin typeface="Aptos"/>
            </a:endParaRPr>
          </a:p>
        </p:txBody>
      </p:sp>
      <p:sp>
        <p:nvSpPr>
          <p:cNvPr id="9" name="Textfeld 8">
            <a:extLst>
              <a:ext uri="{FF2B5EF4-FFF2-40B4-BE49-F238E27FC236}">
                <a16:creationId xmlns:a16="http://schemas.microsoft.com/office/drawing/2014/main" id="{FAFD08CE-936D-6661-2D90-3192B8E64BC3}"/>
              </a:ext>
            </a:extLst>
          </p:cNvPr>
          <p:cNvSpPr txBox="1"/>
          <p:nvPr/>
        </p:nvSpPr>
        <p:spPr>
          <a:xfrm>
            <a:off x="1407630" y="3762167"/>
            <a:ext cx="9480110" cy="892552"/>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de-DE" sz="2600" dirty="0">
                <a:solidFill>
                  <a:srgbClr val="00778F"/>
                </a:solidFill>
                <a:latin typeface="Arial"/>
              </a:rPr>
              <a:t>Damit man versteht, wie andere Personen deine Stärken und Schwächen wahrnehmen</a:t>
            </a:r>
            <a:endParaRPr kumimoji="0" lang="de-DE" sz="2600" b="0" i="0" u="none" strike="noStrike" kern="1200" cap="none" spc="0" normalizeH="0" baseline="0" noProof="0" dirty="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1872186232"/>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7"/>
                                        </p:tgtEl>
                                        <p:attrNameLst>
                                          <p:attrName>ppt_w</p:attrName>
                                        </p:attrNameLst>
                                      </p:cBhvr>
                                      <p:tavLst>
                                        <p:tav tm="0">
                                          <p:val>
                                            <p:strVal val="ppt_w"/>
                                          </p:val>
                                        </p:tav>
                                        <p:tav tm="100000">
                                          <p:val>
                                            <p:fltVal val="0"/>
                                          </p:val>
                                        </p:tav>
                                      </p:tavLst>
                                    </p:anim>
                                    <p:anim calcmode="lin" valueType="num">
                                      <p:cBhvr>
                                        <p:cTn id="7" dur="500"/>
                                        <p:tgtEl>
                                          <p:spTgt spid="7"/>
                                        </p:tgtEl>
                                        <p:attrNameLst>
                                          <p:attrName>ppt_h</p:attrName>
                                        </p:attrNameLst>
                                      </p:cBhvr>
                                      <p:tavLst>
                                        <p:tav tm="0">
                                          <p:val>
                                            <p:strVal val="ppt_h"/>
                                          </p:val>
                                        </p:tav>
                                        <p:tav tm="100000">
                                          <p:val>
                                            <p:fltVal val="0"/>
                                          </p:val>
                                        </p:tav>
                                      </p:tavLst>
                                    </p:anim>
                                    <p:animEffect transition="out" filter="fade">
                                      <p:cBhvr>
                                        <p:cTn id="8" dur="500"/>
                                        <p:tgtEl>
                                          <p:spTgt spid="7"/>
                                        </p:tgtEl>
                                      </p:cBhvr>
                                    </p:animEffect>
                                    <p:set>
                                      <p:cBhvr>
                                        <p:cTn id="9"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0" restart="whenNotActive" fill="hold" evtFilter="cancelBubble" nodeType="interactiveSeq">
                <p:stCondLst>
                  <p:cond evt="onClick" delay="0">
                    <p:tgtEl>
                      <p:spTgt spid="9"/>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9"/>
                                        </p:tgtEl>
                                        <p:attrNameLst>
                                          <p:attrName>fillcolor</p:attrName>
                                        </p:attrNameLst>
                                      </p:cBhvr>
                                      <p:to>
                                        <a:srgbClr val="84E291"/>
                                      </p:to>
                                    </p:animClr>
                                    <p:set>
                                      <p:cBhvr>
                                        <p:cTn id="15" dur="2000" fill="hold"/>
                                        <p:tgtEl>
                                          <p:spTgt spid="9"/>
                                        </p:tgtEl>
                                        <p:attrNameLst>
                                          <p:attrName>fill.type</p:attrName>
                                        </p:attrNameLst>
                                      </p:cBhvr>
                                      <p:to>
                                        <p:strVal val="solid"/>
                                      </p:to>
                                    </p:set>
                                    <p:set>
                                      <p:cBhvr>
                                        <p:cTn id="16" dur="20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8"/>
                                        </p:tgtEl>
                                        <p:attrNameLst>
                                          <p:attrName>ppt_w</p:attrName>
                                        </p:attrNameLst>
                                      </p:cBhvr>
                                      <p:tavLst>
                                        <p:tav tm="0">
                                          <p:val>
                                            <p:strVal val="ppt_w"/>
                                          </p:val>
                                        </p:tav>
                                        <p:tav tm="100000">
                                          <p:val>
                                            <p:fltVal val="0"/>
                                          </p:val>
                                        </p:tav>
                                      </p:tavLst>
                                    </p:anim>
                                    <p:anim calcmode="lin" valueType="num">
                                      <p:cBhvr>
                                        <p:cTn id="22" dur="500"/>
                                        <p:tgtEl>
                                          <p:spTgt spid="8"/>
                                        </p:tgtEl>
                                        <p:attrNameLst>
                                          <p:attrName>ppt_h</p:attrName>
                                        </p:attrNameLst>
                                      </p:cBhvr>
                                      <p:tavLst>
                                        <p:tav tm="0">
                                          <p:val>
                                            <p:strVal val="ppt_h"/>
                                          </p:val>
                                        </p:tav>
                                        <p:tav tm="100000">
                                          <p:val>
                                            <p:fltVal val="0"/>
                                          </p:val>
                                        </p:tav>
                                      </p:tavLst>
                                    </p:anim>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21</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3: </a:t>
            </a:r>
          </a:p>
          <a:p>
            <a:pPr marL="0" lvl="0" indent="0">
              <a:lnSpc>
                <a:spcPct val="100000"/>
              </a:lnSpc>
              <a:buNone/>
            </a:pPr>
            <a:r>
              <a:rPr lang="de-DE" dirty="0"/>
              <a:t>Was passiert, wenn du immer zu spät kommst?</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Fremdbild</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138746"/>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Es hat keinen Einfluss auf dein Fremdbild</a:t>
            </a:r>
            <a:endParaRPr lang="de-DE" sz="2600" dirty="0">
              <a:solidFill>
                <a:srgbClr val="000000"/>
              </a:solidFill>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0" y="3838274"/>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Dein Fremdbild wird besser</a:t>
            </a:r>
            <a:endParaRPr lang="de-DE" sz="2600" dirty="0">
              <a:solidFill>
                <a:srgbClr val="000000"/>
              </a:solidFill>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4556182"/>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de-DE" sz="2600" dirty="0">
                <a:solidFill>
                  <a:srgbClr val="00778F"/>
                </a:solidFill>
                <a:latin typeface="Arial"/>
              </a:rPr>
              <a:t>Dein Fremdbild wird schlechter</a:t>
            </a:r>
            <a:endParaRPr lang="de-DE" sz="2600" dirty="0">
              <a:solidFill>
                <a:srgbClr val="000000"/>
              </a:solidFill>
            </a:endParaRPr>
          </a:p>
        </p:txBody>
      </p:sp>
    </p:spTree>
    <p:extLst>
      <p:ext uri="{BB962C8B-B14F-4D97-AF65-F5344CB8AC3E}">
        <p14:creationId xmlns:p14="http://schemas.microsoft.com/office/powerpoint/2010/main" val="2363860471"/>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22</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4: </a:t>
            </a:r>
          </a:p>
          <a:p>
            <a:pPr marL="0" lvl="0" indent="0">
              <a:lnSpc>
                <a:spcPct val="100000"/>
              </a:lnSpc>
              <a:buNone/>
            </a:pPr>
            <a:r>
              <a:rPr lang="de-DE" dirty="0"/>
              <a:t>Wie kannst du sicherstellen, dass dein Fremdbild positiv bleibt?</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Fremdbild</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30" y="3138746"/>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Ignoriere, was andere über dich denken</a:t>
            </a:r>
            <a:endParaRPr lang="de-DE" sz="2600" dirty="0">
              <a:solidFill>
                <a:srgbClr val="000000"/>
              </a:solidFill>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0" y="3846301"/>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Vermeide mit anderen zu sprechen</a:t>
            </a:r>
            <a:endParaRPr lang="de-DE" sz="2600" dirty="0">
              <a:solidFill>
                <a:srgbClr val="000000"/>
              </a:solidFill>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30" y="4545298"/>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Sei immer freundlich und respektvoll</a:t>
            </a:r>
            <a:endParaRPr lang="de-DE" sz="2600" dirty="0">
              <a:solidFill>
                <a:srgbClr val="000000"/>
              </a:solidFill>
            </a:endParaRPr>
          </a:p>
        </p:txBody>
      </p:sp>
    </p:spTree>
    <p:extLst>
      <p:ext uri="{BB962C8B-B14F-4D97-AF65-F5344CB8AC3E}">
        <p14:creationId xmlns:p14="http://schemas.microsoft.com/office/powerpoint/2010/main" val="3495499222"/>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750656BE-5C94-BEFC-5F65-35AFDE49B552}"/>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BA4A9B2C-93B5-4C39-A43E-5FC9CA1F63BF}" type="slidenum">
              <a:rPr kumimoji="0" lang="de-DE" sz="12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23</a:t>
            </a:fld>
            <a:endParaRPr kumimoji="0" lang="de-DE" sz="1200" b="0" i="0" u="none" strike="noStrike" kern="1200" cap="none" spc="0" normalizeH="0" baseline="0" noProof="0">
              <a:ln>
                <a:noFill/>
              </a:ln>
              <a:solidFill>
                <a:srgbClr val="FFFFFF"/>
              </a:solidFill>
              <a:effectLst/>
              <a:uLnTx/>
              <a:uFillTx/>
              <a:latin typeface="Arial"/>
              <a:ea typeface="+mn-ea"/>
              <a:cs typeface="+mn-cs"/>
            </a:endParaRPr>
          </a:p>
        </p:txBody>
      </p:sp>
      <p:sp>
        <p:nvSpPr>
          <p:cNvPr id="3" name="Textplatzhalter 10">
            <a:extLst>
              <a:ext uri="{FF2B5EF4-FFF2-40B4-BE49-F238E27FC236}">
                <a16:creationId xmlns:a16="http://schemas.microsoft.com/office/drawing/2014/main" id="{D5C43141-9C27-3F26-F7A7-3BADB632EE99}"/>
              </a:ext>
            </a:extLst>
          </p:cNvPr>
          <p:cNvSpPr txBox="1">
            <a:spLocks noGrp="1"/>
          </p:cNvSpPr>
          <p:nvPr>
            <p:ph type="body" idx="4294967295"/>
          </p:nvPr>
        </p:nvSpPr>
        <p:spPr>
          <a:xfrm>
            <a:off x="838193" y="260347"/>
            <a:ext cx="8146319"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47662A3F-5F0D-2D7E-0A01-AF9A2EE9B97F}"/>
              </a:ext>
            </a:extLst>
          </p:cNvPr>
          <p:cNvSpPr txBox="1">
            <a:spLocks noGrp="1"/>
          </p:cNvSpPr>
          <p:nvPr>
            <p:ph type="body" idx="4294967295"/>
          </p:nvPr>
        </p:nvSpPr>
        <p:spPr>
          <a:xfrm>
            <a:off x="838203" y="1916710"/>
            <a:ext cx="11103318" cy="4257290"/>
          </a:xfrm>
        </p:spPr>
        <p:txBody>
          <a:bodyPr lIns="90004">
            <a:normAutofit/>
          </a:bodyPr>
          <a:lstStyle/>
          <a:p>
            <a:pPr marL="0" lvl="0" indent="0">
              <a:lnSpc>
                <a:spcPct val="100000"/>
              </a:lnSpc>
              <a:buNone/>
            </a:pPr>
            <a:r>
              <a:rPr lang="de-DE" dirty="0"/>
              <a:t>FRAGE 5: </a:t>
            </a:r>
          </a:p>
          <a:p>
            <a:pPr marL="0" lvl="0" indent="0">
              <a:lnSpc>
                <a:spcPct val="100000"/>
              </a:lnSpc>
              <a:buNone/>
            </a:pPr>
            <a:r>
              <a:rPr lang="de-DE" dirty="0"/>
              <a:t>Wie sehen dich deine Kolleg*innen, wenn du zuverlässig arbeitest?</a:t>
            </a:r>
          </a:p>
          <a:p>
            <a:pPr marL="0" lvl="0" indent="0">
              <a:lnSpc>
                <a:spcPct val="150000"/>
              </a:lnSpc>
              <a:buNone/>
            </a:pPr>
            <a:r>
              <a:rPr lang="de-DE" dirty="0"/>
              <a:t>a)</a:t>
            </a:r>
          </a:p>
          <a:p>
            <a:pPr marL="0" lvl="0" indent="0">
              <a:lnSpc>
                <a:spcPct val="150000"/>
              </a:lnSpc>
              <a:buNone/>
            </a:pPr>
            <a:r>
              <a:rPr lang="de-DE" dirty="0"/>
              <a:t>b)</a:t>
            </a:r>
          </a:p>
          <a:p>
            <a:pPr marL="0" lvl="0" indent="0">
              <a:lnSpc>
                <a:spcPct val="150000"/>
              </a:lnSpc>
              <a:buNone/>
            </a:pPr>
            <a:r>
              <a:rPr lang="de-DE" dirty="0"/>
              <a:t>c)</a:t>
            </a:r>
          </a:p>
        </p:txBody>
      </p:sp>
      <p:sp>
        <p:nvSpPr>
          <p:cNvPr id="5" name="Titel 8">
            <a:extLst>
              <a:ext uri="{FF2B5EF4-FFF2-40B4-BE49-F238E27FC236}">
                <a16:creationId xmlns:a16="http://schemas.microsoft.com/office/drawing/2014/main" id="{B20DA9B5-5A46-53E0-C1FC-2A12CFCCC2A3}"/>
              </a:ext>
            </a:extLst>
          </p:cNvPr>
          <p:cNvSpPr txBox="1">
            <a:spLocks noGrp="1"/>
          </p:cNvSpPr>
          <p:nvPr>
            <p:ph type="title"/>
          </p:nvPr>
        </p:nvSpPr>
        <p:spPr/>
        <p:txBody>
          <a:bodyPr/>
          <a:lstStyle/>
          <a:p>
            <a:pPr lvl="0"/>
            <a:r>
              <a:rPr lang="de-DE" dirty="0"/>
              <a:t>QUIZ Fremdbild</a:t>
            </a:r>
          </a:p>
        </p:txBody>
      </p:sp>
      <p:sp>
        <p:nvSpPr>
          <p:cNvPr id="6" name="Textfeld 5">
            <a:extLst>
              <a:ext uri="{FF2B5EF4-FFF2-40B4-BE49-F238E27FC236}">
                <a16:creationId xmlns:a16="http://schemas.microsoft.com/office/drawing/2014/main" id="{C4F6E19D-7B42-A35F-0333-237BE0E8777F}"/>
              </a:ext>
            </a:extLst>
          </p:cNvPr>
          <p:cNvSpPr txBox="1"/>
          <p:nvPr/>
        </p:nvSpPr>
        <p:spPr>
          <a:xfrm>
            <a:off x="1407628" y="4579268"/>
            <a:ext cx="9480111"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kern="0" dirty="0">
                <a:solidFill>
                  <a:srgbClr val="00778F"/>
                </a:solidFill>
                <a:latin typeface="Arial"/>
              </a:rPr>
              <a:t>Als faul und unzuverlässig</a:t>
            </a:r>
            <a:endParaRPr lang="de-DE" sz="2600" dirty="0">
              <a:solidFill>
                <a:srgbClr val="000000"/>
              </a:solidFill>
            </a:endParaRPr>
          </a:p>
        </p:txBody>
      </p:sp>
      <p:sp>
        <p:nvSpPr>
          <p:cNvPr id="10" name="Textfeld 9">
            <a:extLst>
              <a:ext uri="{FF2B5EF4-FFF2-40B4-BE49-F238E27FC236}">
                <a16:creationId xmlns:a16="http://schemas.microsoft.com/office/drawing/2014/main" id="{01BB37DF-746A-E938-5FAF-D72D13AB542E}"/>
              </a:ext>
            </a:extLst>
          </p:cNvPr>
          <p:cNvSpPr txBox="1"/>
          <p:nvPr/>
        </p:nvSpPr>
        <p:spPr>
          <a:xfrm>
            <a:off x="1407630" y="3806021"/>
            <a:ext cx="9480109"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Als jemanden mit dem man nicht zusammen arbeiten will</a:t>
            </a:r>
            <a:endParaRPr lang="de-DE" sz="2600" dirty="0">
              <a:solidFill>
                <a:srgbClr val="000000"/>
              </a:solidFill>
            </a:endParaRPr>
          </a:p>
        </p:txBody>
      </p:sp>
      <p:sp>
        <p:nvSpPr>
          <p:cNvPr id="18" name="Textfeld 17">
            <a:extLst>
              <a:ext uri="{FF2B5EF4-FFF2-40B4-BE49-F238E27FC236}">
                <a16:creationId xmlns:a16="http://schemas.microsoft.com/office/drawing/2014/main" id="{C8980F4C-4802-CC2D-941A-2B72DF2739F3}"/>
              </a:ext>
            </a:extLst>
          </p:cNvPr>
          <p:cNvSpPr txBox="1"/>
          <p:nvPr/>
        </p:nvSpPr>
        <p:spPr>
          <a:xfrm>
            <a:off x="1407628" y="3109199"/>
            <a:ext cx="9480110" cy="492443"/>
          </a:xfrm>
          <a:prstGeom prst="rect">
            <a:avLst/>
          </a:prstGeom>
          <a:noFill/>
          <a:ln w="9528" cap="flat">
            <a:solidFill>
              <a:srgbClr val="156082"/>
            </a:solidFill>
            <a:prstDash val="solid"/>
            <a:miter/>
          </a:ln>
        </p:spPr>
        <p:txBody>
          <a:bodyPr vert="horz" wrap="square" lIns="91440" tIns="45720" rIns="91440" bIns="45720" anchor="t" anchorCtr="0" compatLnSpc="1">
            <a:spAutoFit/>
          </a:bodyPr>
          <a:lstStyle/>
          <a:p>
            <a:pPr lvl="0">
              <a:defRPr sz="1800" b="0" i="0" u="none" strike="noStrike" kern="0" cap="none" spc="0" baseline="0">
                <a:solidFill>
                  <a:srgbClr val="000000"/>
                </a:solidFill>
                <a:uFillTx/>
              </a:defRPr>
            </a:pPr>
            <a:r>
              <a:rPr lang="de-DE" sz="2600" dirty="0">
                <a:solidFill>
                  <a:srgbClr val="00778F"/>
                </a:solidFill>
                <a:latin typeface="Arial"/>
              </a:rPr>
              <a:t>Als fleißig und vertrauenswürdig</a:t>
            </a:r>
            <a:endParaRPr lang="de-DE" sz="2600" dirty="0">
              <a:solidFill>
                <a:srgbClr val="000000"/>
              </a:solidFill>
            </a:endParaRPr>
          </a:p>
        </p:txBody>
      </p:sp>
    </p:spTree>
    <p:extLst>
      <p:ext uri="{BB962C8B-B14F-4D97-AF65-F5344CB8AC3E}">
        <p14:creationId xmlns:p14="http://schemas.microsoft.com/office/powerpoint/2010/main" val="1135534906"/>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18"/>
                    </p:tgtEl>
                  </p:cond>
                </p:stCondLst>
                <p:endSync evt="end" delay="0">
                  <p:rtn val="all"/>
                </p:endSync>
                <p:childTnLst>
                  <p:par>
                    <p:cTn id="11" fill="hold">
                      <p:stCondLst>
                        <p:cond delay="0"/>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8"/>
                                        </p:tgtEl>
                                        <p:attrNameLst>
                                          <p:attrName>fillcolor</p:attrName>
                                        </p:attrNameLst>
                                      </p:cBhvr>
                                      <p:to>
                                        <a:srgbClr val="84E291"/>
                                      </p:to>
                                    </p:animClr>
                                    <p:set>
                                      <p:cBhvr>
                                        <p:cTn id="15" dur="2000" fill="hold"/>
                                        <p:tgtEl>
                                          <p:spTgt spid="18"/>
                                        </p:tgtEl>
                                        <p:attrNameLst>
                                          <p:attrName>fill.type</p:attrName>
                                        </p:attrNameLst>
                                      </p:cBhvr>
                                      <p:to>
                                        <p:strVal val="solid"/>
                                      </p:to>
                                    </p:set>
                                    <p:set>
                                      <p:cBhvr>
                                        <p:cTn id="16"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53" presetClass="exit" presetSubtype="32" fill="hold" grpId="0" nodeType="clickEffect">
                                  <p:stCondLst>
                                    <p:cond delay="0"/>
                                  </p:stCondLst>
                                  <p:childTnLst>
                                    <p:anim calcmode="lin" valueType="num">
                                      <p:cBhvr>
                                        <p:cTn id="21" dur="500"/>
                                        <p:tgtEl>
                                          <p:spTgt spid="10"/>
                                        </p:tgtEl>
                                        <p:attrNameLst>
                                          <p:attrName>ppt_w</p:attrName>
                                        </p:attrNameLst>
                                      </p:cBhvr>
                                      <p:tavLst>
                                        <p:tav tm="0">
                                          <p:val>
                                            <p:strVal val="ppt_w"/>
                                          </p:val>
                                        </p:tav>
                                        <p:tav tm="100000">
                                          <p:val>
                                            <p:fltVal val="0"/>
                                          </p:val>
                                        </p:tav>
                                      </p:tavLst>
                                    </p:anim>
                                    <p:anim calcmode="lin" valueType="num">
                                      <p:cBhvr>
                                        <p:cTn id="22" dur="500"/>
                                        <p:tgtEl>
                                          <p:spTgt spid="10"/>
                                        </p:tgtEl>
                                        <p:attrNameLst>
                                          <p:attrName>ppt_h</p:attrName>
                                        </p:attrNameLst>
                                      </p:cBhvr>
                                      <p:tavLst>
                                        <p:tav tm="0">
                                          <p:val>
                                            <p:strVal val="ppt_h"/>
                                          </p:val>
                                        </p:tav>
                                        <p:tav tm="100000">
                                          <p:val>
                                            <p:fltVal val="0"/>
                                          </p:val>
                                        </p:tav>
                                      </p:tavLst>
                                    </p:anim>
                                    <p:animEffect transition="out" filter="fade">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F1D0725B-2695-2388-B1BC-80FEF67CF2F4}"/>
              </a:ext>
            </a:extLst>
          </p:cNvPr>
          <p:cNvSpPr txBox="1"/>
          <p:nvPr/>
        </p:nvSpPr>
        <p:spPr>
          <a:xfrm>
            <a:off x="8610603" y="6454804"/>
            <a:ext cx="2743200" cy="365129"/>
          </a:xfrm>
          <a:prstGeom prst="rect">
            <a:avLst/>
          </a:prstGeom>
          <a:noFill/>
          <a:ln cap="flat">
            <a:noFill/>
          </a:ln>
        </p:spPr>
        <p:txBody>
          <a:bodyPr vert="horz" wrap="square" lIns="90004"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1A82D94-834C-4A53-B8F8-5C827C7FCAA3}" type="slidenum">
              <a:rPr lang="de-DE" sz="1200" b="0" i="0" u="none" strike="noStrike" kern="1200" cap="none" spc="0" baseline="0">
                <a:solidFill>
                  <a:srgbClr val="FFFFFF"/>
                </a:solidFill>
                <a:uFillTx/>
                <a:latin typeface="Arial"/>
              </a:rPr>
              <a:t>24</a:t>
            </a:fld>
            <a:endParaRPr lang="de-DE" sz="1200" b="0" i="0" u="none" strike="noStrike" kern="1200" cap="none" spc="0" baseline="0">
              <a:solidFill>
                <a:srgbClr val="FFFFFF"/>
              </a:solidFill>
              <a:uFillTx/>
              <a:latin typeface="Arial"/>
            </a:endParaRPr>
          </a:p>
        </p:txBody>
      </p:sp>
      <p:sp>
        <p:nvSpPr>
          <p:cNvPr id="3" name="Textplatzhalter 10">
            <a:extLst>
              <a:ext uri="{FF2B5EF4-FFF2-40B4-BE49-F238E27FC236}">
                <a16:creationId xmlns:a16="http://schemas.microsoft.com/office/drawing/2014/main" id="{9A78C597-CA98-9676-9D07-71DF12319E71}"/>
              </a:ext>
            </a:extLst>
          </p:cNvPr>
          <p:cNvSpPr txBox="1">
            <a:spLocks noGrp="1"/>
          </p:cNvSpPr>
          <p:nvPr>
            <p:ph type="body" idx="4294967295"/>
          </p:nvPr>
        </p:nvSpPr>
        <p:spPr>
          <a:xfrm>
            <a:off x="838193" y="260347"/>
            <a:ext cx="7529630" cy="503998"/>
          </a:xfrm>
        </p:spPr>
        <p:txBody>
          <a:bodyPr anchor="b"/>
          <a:lstStyle/>
          <a:p>
            <a:pPr marL="0" lvl="0" indent="0">
              <a:lnSpc>
                <a:spcPct val="70000"/>
              </a:lnSpc>
              <a:spcBef>
                <a:spcPts val="0"/>
              </a:spcBef>
              <a:buNone/>
            </a:pPr>
            <a:r>
              <a:rPr lang="de-DE" sz="2200" dirty="0"/>
              <a:t>LEARNING NUGGET - SELBSTPRÄSENTATION</a:t>
            </a:r>
          </a:p>
        </p:txBody>
      </p:sp>
      <p:sp>
        <p:nvSpPr>
          <p:cNvPr id="4" name="Inhaltsplatzhalter 9">
            <a:extLst>
              <a:ext uri="{FF2B5EF4-FFF2-40B4-BE49-F238E27FC236}">
                <a16:creationId xmlns:a16="http://schemas.microsoft.com/office/drawing/2014/main" id="{DA15D55A-7009-2AED-57F4-5A54A8A5C005}"/>
              </a:ext>
            </a:extLst>
          </p:cNvPr>
          <p:cNvSpPr txBox="1">
            <a:spLocks noGrp="1"/>
          </p:cNvSpPr>
          <p:nvPr>
            <p:ph type="body" idx="4294967295"/>
          </p:nvPr>
        </p:nvSpPr>
        <p:spPr>
          <a:xfrm>
            <a:off x="838203" y="1916710"/>
            <a:ext cx="10515600" cy="4257290"/>
          </a:xfrm>
        </p:spPr>
        <p:txBody>
          <a:bodyPr lIns="90004"/>
          <a:lstStyle/>
          <a:p>
            <a:pPr marL="0" lvl="0" indent="0" algn="ctr">
              <a:lnSpc>
                <a:spcPct val="70000"/>
              </a:lnSpc>
              <a:buNone/>
            </a:pPr>
            <a:endParaRPr lang="de-DE" sz="2400" b="1" dirty="0"/>
          </a:p>
          <a:p>
            <a:pPr marL="0" lvl="0" indent="0" algn="ctr">
              <a:lnSpc>
                <a:spcPct val="70000"/>
              </a:lnSpc>
              <a:buNone/>
            </a:pPr>
            <a:endParaRPr lang="de-DE" sz="2400" b="1" dirty="0"/>
          </a:p>
          <a:p>
            <a:pPr marL="0" lvl="0" indent="0" algn="ctr">
              <a:lnSpc>
                <a:spcPct val="70000"/>
              </a:lnSpc>
              <a:buNone/>
            </a:pPr>
            <a:r>
              <a:rPr lang="de-DE" sz="2400" b="1" dirty="0"/>
              <a:t>Wir hoffen, Ihr hattet viel Spaß beim Quiz!</a:t>
            </a:r>
          </a:p>
          <a:p>
            <a:pPr marL="0" lvl="0" indent="0" algn="ctr">
              <a:lnSpc>
                <a:spcPct val="70000"/>
              </a:lnSpc>
              <a:buNone/>
            </a:pPr>
            <a:r>
              <a:rPr lang="de-DE" sz="2400" b="1" dirty="0"/>
              <a:t>Bis zum nächsten Mal!</a:t>
            </a:r>
          </a:p>
          <a:p>
            <a:pPr marL="0" lvl="0" indent="0">
              <a:lnSpc>
                <a:spcPct val="70000"/>
              </a:lnSpc>
              <a:buNone/>
            </a:pPr>
            <a:endParaRPr lang="de-DE" sz="2400" b="1" dirty="0"/>
          </a:p>
        </p:txBody>
      </p:sp>
      <p:pic>
        <p:nvPicPr>
          <p:cNvPr id="6" name="Grafik 6">
            <a:extLst>
              <a:ext uri="{FF2B5EF4-FFF2-40B4-BE49-F238E27FC236}">
                <a16:creationId xmlns:a16="http://schemas.microsoft.com/office/drawing/2014/main" id="{1F0A6721-2FAF-DCF6-E120-5AE924FEB9F9}"/>
              </a:ext>
            </a:extLst>
          </p:cNvPr>
          <p:cNvPicPr>
            <a:picLocks noChangeAspect="1"/>
          </p:cNvPicPr>
          <p:nvPr/>
        </p:nvPicPr>
        <p:blipFill>
          <a:blip r:embed="rId2"/>
          <a:stretch>
            <a:fillRect/>
          </a:stretch>
        </p:blipFill>
        <p:spPr>
          <a:xfrm>
            <a:off x="5651723" y="3636568"/>
            <a:ext cx="653165" cy="653165"/>
          </a:xfrm>
          <a:prstGeom prst="rect">
            <a:avLst/>
          </a:prstGeom>
          <a:noFill/>
          <a:ln cap="flat">
            <a:noFill/>
          </a:ln>
        </p:spPr>
      </p:pic>
    </p:spTree>
  </p:cSld>
  <p:clrMapOvr>
    <a:masterClrMapping/>
  </p:clrMapOvr>
  <p:transition spd="slow">
    <p:push dir="u"/>
  </p:transition>
</p:sld>
</file>

<file path=ppt/theme/theme1.xml><?xml version="1.0" encoding="utf-8"?>
<a:theme xmlns:a="http://schemas.openxmlformats.org/drawingml/2006/main" name="FairPlusServ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54460E8FFC1D6D418F3F7336A8B05169" ma:contentTypeVersion="22" ma:contentTypeDescription="Ein neues Dokument erstellen." ma:contentTypeScope="" ma:versionID="57da5298746090c8ceb19487a1a5d382">
  <xsd:schema xmlns:xsd="http://www.w3.org/2001/XMLSchema" xmlns:xs="http://www.w3.org/2001/XMLSchema" xmlns:p="http://schemas.microsoft.com/office/2006/metadata/properties" xmlns:ns2="e977ebef-ed63-4c2a-a25f-e663f8e39ee4" xmlns:ns3="b4842a1b-6e3b-46f9-9f58-ed030eb5695a" targetNamespace="http://schemas.microsoft.com/office/2006/metadata/properties" ma:root="true" ma:fieldsID="f13921a131535e752c25d5369d424673" ns2:_="" ns3:_="">
    <xsd:import namespace="e977ebef-ed63-4c2a-a25f-e663f8e39ee4"/>
    <xsd:import namespace="b4842a1b-6e3b-46f9-9f58-ed030eb5695a"/>
    <xsd:element name="properties">
      <xsd:complexType>
        <xsd:sequence>
          <xsd:element name="documentManagement">
            <xsd:complexType>
              <xsd:all>
                <xsd:element ref="ns2:Phase_x002f_Thema"/>
                <xsd:element ref="ns2:Kurzbeschreibung"/>
                <xsd:element ref="ns2:ArtdesDokuments"/>
                <xsd:element ref="ns2:Kreiert" minOccurs="0"/>
                <xsd:element ref="ns2:MediaServiceMetadata" minOccurs="0"/>
                <xsd:element ref="ns2:MediaServiceFastMetadata" minOccurs="0"/>
                <xsd:element ref="ns2:MediaServiceObjectDetectorVersions" minOccurs="0"/>
                <xsd:element ref="ns2:Experte" minOccurs="0"/>
                <xsd:element ref="ns2:Moduld"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77ebef-ed63-4c2a-a25f-e663f8e39ee4" elementFormDefault="qualified">
    <xsd:import namespace="http://schemas.microsoft.com/office/2006/documentManagement/types"/>
    <xsd:import namespace="http://schemas.microsoft.com/office/infopath/2007/PartnerControls"/>
    <xsd:element name="Phase_x002f_Thema" ma:index="8" ma:displayName="FPS-Phase" ma:format="Dropdown" ma:internalName="Phase_x002f_Thema">
      <xsd:simpleType>
        <xsd:restriction base="dms:Choice">
          <xsd:enumeration value="Phasenübergreifend"/>
          <xsd:enumeration value="Vor-/Nachbereitung Kampagne"/>
          <xsd:enumeration value="LP 1 Akquise"/>
          <xsd:enumeration value="LP 2.1 Analyse"/>
          <xsd:enumeration value="LP 2.2 Kompakt-Training"/>
          <xsd:enumeration value="LP 3.1 UN-Beratung"/>
          <xsd:enumeration value="LP 3.2 MAC"/>
          <xsd:enumeration value="LP 4 Reflexion und Nachbereatung"/>
        </xsd:restriction>
      </xsd:simpleType>
    </xsd:element>
    <xsd:element name="Kurzbeschreibung" ma:index="9" ma:displayName="Kurzbeschreibung" ma:format="Dropdown" ma:internalName="Kurzbeschreibung">
      <xsd:simpleType>
        <xsd:restriction base="dms:Note"/>
      </xsd:simpleType>
    </xsd:element>
    <xsd:element name="ArtdesDokuments" ma:index="10" ma:displayName="Dokumentenart" ma:format="Dropdown" ma:internalName="ArtdesDokuments">
      <xsd:simpleType>
        <xsd:restriction base="dms:Choice">
          <xsd:enumeration value="Vorlagen zur Abrechnung"/>
          <xsd:enumeration value="Information zu Abrechnung"/>
          <xsd:enumeration value="FPS Basisunterlage"/>
          <xsd:enumeration value="FPS Beratungstool"/>
          <xsd:enumeration value="Anleitung Projektmanagement"/>
          <xsd:enumeration value="ÖA Materialien"/>
          <xsd:enumeration value="Protokolle und Doku"/>
          <xsd:enumeration value="Regionalinfos Nord"/>
          <xsd:enumeration value="Regionalinfos Ost"/>
          <xsd:enumeration value="Regionalinfos Süd"/>
          <xsd:enumeration value="Regionalinfos West"/>
          <xsd:enumeration value="Literatur"/>
        </xsd:restriction>
      </xsd:simpleType>
    </xsd:element>
    <xsd:element name="Kreiert" ma:index="11" nillable="true" ma:displayName="Erstellungsjahr" ma:format="Dropdown" ma:internalName="Kreiert">
      <xsd:simpleType>
        <xsd:restriction base="dms:Text">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Experte" ma:index="15" nillable="true" ma:displayName="Kontakt" ma:format="Dropdown" ma:list="UserInfo" ma:SharePointGroup="0" ma:internalName="Expert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oduld" ma:index="16" nillable="true" ma:displayName="FPS-Modul" ma:format="Dropdown" ma:internalName="Moduld" ma:requiredMultiChoice="true">
      <xsd:complexType>
        <xsd:complexContent>
          <xsd:extension base="dms:MultiChoice">
            <xsd:sequence>
              <xsd:element name="Value" maxOccurs="unbounded" minOccurs="0" nillable="true">
                <xsd:simpleType>
                  <xsd:restriction base="dms:Choice">
                    <xsd:enumeration value="Modulübergreifend"/>
                    <xsd:enumeration value="U10 - Basis Modul"/>
                    <xsd:enumeration value="U1 - goKompetenz Management"/>
                    <xsd:enumeration value="U2 - goTalente Management"/>
                    <xsd:enumeration value="U3 - Passgenaue Weiterbildungspläne"/>
                    <xsd:enumeration value="U4 Mitarbeiter*innen Partizipation und Digitalisierung"/>
                    <xsd:enumeration value="U5 Vereinbarkeits Management"/>
                    <xsd:enumeration value="U6 - Lernende Organisation"/>
                    <xsd:enumeration value="U7 - Inklusive Personalsuche und Onboarding"/>
                    <xsd:enumeration value="U8 - Nachhaltige Mitarbeiter*innen Bindung"/>
                    <xsd:enumeration value="U9 - Diversity Picknick"/>
                    <xsd:enumeration value="M1 - Meine Kompetenz"/>
                    <xsd:enumeration value="M2 - Neue Arbeitswelt"/>
                    <xsd:enumeration value="M3 - Lebensphasenorientiertes Lernen"/>
                    <xsd:enumeration value="M4 - Entwicklungschancen im Betrieb"/>
                    <xsd:enumeration value="M5 - Arbeitszeit und Lebenseinkommen"/>
                    <xsd:enumeration value="M6 - Verantwortung übernehmen"/>
                    <xsd:enumeration value="M7 - Case Management"/>
                  </xsd:restriction>
                </xsd:simpleType>
              </xsd:element>
            </xsd:sequence>
          </xsd:extension>
        </xsd:complexContent>
      </xsd:complexType>
    </xsd:element>
    <xsd:element name="MediaServiceSearchProperties" ma:index="17"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eb08db04-8daf-459e-83a6-855ce40535b2" ma:termSetId="09814cd3-568e-fe90-9814-8d621ff8fb84" ma:anchorId="fba54fb3-c3e1-fe81-a776-ca4b69148c4d" ma:open="true" ma:isKeyword="false">
      <xsd:complexType>
        <xsd:sequence>
          <xsd:element ref="pc:Terms" minOccurs="0" maxOccurs="1"/>
        </xsd:sequence>
      </xsd:complex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MediaLengthInSeconds" ma:index="2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4842a1b-6e3b-46f9-9f58-ed030eb5695a"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0a82e711-b89e-4351-b48c-317df795360f}" ma:internalName="TaxCatchAll" ma:showField="CatchAllData" ma:web="b4842a1b-6e3b-46f9-9f58-ed030eb5695a">
      <xsd:complexType>
        <xsd:complexContent>
          <xsd:extension base="dms:MultiChoiceLookup">
            <xsd:sequence>
              <xsd:element name="Value" type="dms:Lookup" maxOccurs="unbounded" minOccurs="0" nillable="true"/>
            </xsd:sequence>
          </xsd:extension>
        </xsd:complexContent>
      </xsd:complexType>
    </xsd:element>
    <xsd:element name="SharedWithUsers" ma:index="26"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7"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4842a1b-6e3b-46f9-9f58-ed030eb5695a" xsi:nil="true"/>
    <Phase_x002f_Thema xmlns="e977ebef-ed63-4c2a-a25f-e663f8e39ee4">LP 2.2 Kompakt-Training</Phase_x002f_Thema>
    <Experte xmlns="e977ebef-ed63-4c2a-a25f-e663f8e39ee4">
      <UserInfo>
        <DisplayName>i:0#.f|membership|yvonne.hanus@updatetraining.at,#i:0#.f|membership|yvonne.hanus@updatetraining.at,#yvonne.hanus@updatetraining.at,#,#Yvonne Hanus,#,#,#Leitung Geschäftsfeld Sprachausbildungen, BO, Frauenförderung</DisplayName>
        <AccountId>39</AccountId>
        <AccountType/>
      </UserInfo>
    </Experte>
    <lcf76f155ced4ddcb4097134ff3c332f xmlns="e977ebef-ed63-4c2a-a25f-e663f8e39ee4">
      <Terms xmlns="http://schemas.microsoft.com/office/infopath/2007/PartnerControls"/>
    </lcf76f155ced4ddcb4097134ff3c332f>
    <Kurzbeschreibung xmlns="e977ebef-ed63-4c2a-a25f-e663f8e39ee4">Learning Nugget #8 Selbstpräsentation</Kurzbeschreibung>
    <ArtdesDokuments xmlns="e977ebef-ed63-4c2a-a25f-e663f8e39ee4">FPS Basisunterlage</ArtdesDokuments>
    <Moduld xmlns="e977ebef-ed63-4c2a-a25f-e663f8e39ee4">
      <Value>Modulübergreifend</Value>
    </Moduld>
    <Kreiert xmlns="e977ebef-ed63-4c2a-a25f-e663f8e39ee4">2024</Kreiert>
  </documentManagement>
</p:properties>
</file>

<file path=customXml/itemProps1.xml><?xml version="1.0" encoding="utf-8"?>
<ds:datastoreItem xmlns:ds="http://schemas.openxmlformats.org/officeDocument/2006/customXml" ds:itemID="{1524D734-7C0D-4D4E-BDC1-1570E45D61FC}"/>
</file>

<file path=customXml/itemProps2.xml><?xml version="1.0" encoding="utf-8"?>
<ds:datastoreItem xmlns:ds="http://schemas.openxmlformats.org/officeDocument/2006/customXml" ds:itemID="{13B55353-E08E-4F0F-8077-257EFC5F5968}"/>
</file>

<file path=customXml/itemProps3.xml><?xml version="1.0" encoding="utf-8"?>
<ds:datastoreItem xmlns:ds="http://schemas.openxmlformats.org/officeDocument/2006/customXml" ds:itemID="{D636F656-041E-48E6-BEF7-043936798466}"/>
</file>

<file path=docProps/app.xml><?xml version="1.0" encoding="utf-8"?>
<Properties xmlns="http://schemas.openxmlformats.org/officeDocument/2006/extended-properties" xmlns:vt="http://schemas.openxmlformats.org/officeDocument/2006/docPropsVTypes">
  <Template>FPS_PPT-Vorlage_v4_ALPL_240216%20(1)</Template>
  <TotalTime>0</TotalTime>
  <Words>1390</Words>
  <Application>Microsoft Office PowerPoint</Application>
  <PresentationFormat>Breitbild</PresentationFormat>
  <Paragraphs>241</Paragraphs>
  <Slides>24</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24</vt:i4>
      </vt:variant>
    </vt:vector>
  </HeadingPairs>
  <TitlesOfParts>
    <vt:vector size="29" baseType="lpstr">
      <vt:lpstr>Aptos</vt:lpstr>
      <vt:lpstr>Arial</vt:lpstr>
      <vt:lpstr>Calibri</vt:lpstr>
      <vt:lpstr>Symbol</vt:lpstr>
      <vt:lpstr>FairPlusService</vt:lpstr>
      <vt:lpstr>PowerPoint-Präsentation</vt:lpstr>
      <vt:lpstr>Einleitung zu Selbstpräsentation –  „das Bild nach außen“</vt:lpstr>
      <vt:lpstr>Wie kann man ein gutes Bild nach außen zeigen?</vt:lpstr>
      <vt:lpstr>QUIZ Selbstpräsentation – „das Bild nach außen“:</vt:lpstr>
      <vt:lpstr>QUIZ Selbstpräsentation – „das Bild nach außen“:</vt:lpstr>
      <vt:lpstr>QUIZ Selbstpräsentation – „das Bild nach außen“:</vt:lpstr>
      <vt:lpstr>QUIZ Selbstpräsentation – „das Bild nach außen“:</vt:lpstr>
      <vt:lpstr>Selbstbild</vt:lpstr>
      <vt:lpstr>Warum ist das Selbstbild wichtig?</vt:lpstr>
      <vt:lpstr>Teile des Selbstbildes</vt:lpstr>
      <vt:lpstr>Wie kannst du dein Selbstbild verbessern?</vt:lpstr>
      <vt:lpstr>QUIZ Selbstbild</vt:lpstr>
      <vt:lpstr>QUIZ Selbstbild</vt:lpstr>
      <vt:lpstr>QUIZ Selbstbild</vt:lpstr>
      <vt:lpstr>Fremdbild</vt:lpstr>
      <vt:lpstr>Warum ist das Fremdbild wichtig?</vt:lpstr>
      <vt:lpstr>Unterschiede zwischen Selbstbild und Fremdbild</vt:lpstr>
      <vt:lpstr>Wie kannst du dein Fremdbild verbessern?</vt:lpstr>
      <vt:lpstr>QUIZ Fremdbild</vt:lpstr>
      <vt:lpstr>QUIZ Fremdbild</vt:lpstr>
      <vt:lpstr>QUIZ Fremdbild</vt:lpstr>
      <vt:lpstr>QUIZ Fremdbild</vt:lpstr>
      <vt:lpstr>QUIZ Fremdbild</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Yvonne Hanus</dc:creator>
  <cp:lastModifiedBy>Sabine Aflenzer</cp:lastModifiedBy>
  <cp:revision>40</cp:revision>
  <cp:lastPrinted>2020-07-28T10:52:07Z</cp:lastPrinted>
  <dcterms:created xsi:type="dcterms:W3CDTF">2024-05-27T12:47:16Z</dcterms:created>
  <dcterms:modified xsi:type="dcterms:W3CDTF">2024-08-20T18:53:19Z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0x01010054460E8FFC1D6D418F3F7336A8B05169</vt:lpwstr>
  </property>
  <property fmtid="{D5CDD505-2E9C-101B-9397-08002B2CF9AE}" pid="3" name="MediaServiceImageTags">
    <vt:lpwstr/>
  </property>
</Properties>
</file>